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sldIdLst>
    <p:sldId id="256" r:id="rId5"/>
    <p:sldId id="258" r:id="rId6"/>
    <p:sldId id="283" r:id="rId7"/>
    <p:sldId id="275" r:id="rId8"/>
    <p:sldId id="262" r:id="rId9"/>
    <p:sldId id="268" r:id="rId10"/>
    <p:sldId id="273" r:id="rId11"/>
    <p:sldId id="265" r:id="rId12"/>
    <p:sldId id="274" r:id="rId13"/>
    <p:sldId id="279" r:id="rId14"/>
    <p:sldId id="280" r:id="rId15"/>
    <p:sldId id="278" r:id="rId16"/>
    <p:sldId id="277" r:id="rId17"/>
    <p:sldId id="281" r:id="rId18"/>
    <p:sldId id="276" r:id="rId1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CC6600"/>
    <a:srgbClr val="5E261C"/>
    <a:srgbClr val="F64A0F"/>
    <a:srgbClr val="10A80C"/>
    <a:srgbClr val="C495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5B2F2D-9479-A102-0511-301D57A71493}" v="219" dt="2024-11-25T15:25:00.433"/>
    <p1510:client id="{2B342153-4BF2-892F-325E-E07DFD981169}" v="203" dt="2024-11-25T14:09:36.058"/>
    <p1510:client id="{390604C6-625B-7CEA-4950-4B5A36D79A00}" v="249" dt="2024-11-25T13:58:42.488"/>
    <p1510:client id="{39B85E6C-9095-1446-8CC0-2D29D87ABCEC}" v="2295" dt="2024-11-25T14:45:10.273"/>
    <p1510:client id="{400B419F-96D9-37F4-B37A-800BC0AA5D48}" v="2" dt="2024-11-25T14:58:24.879"/>
    <p1510:client id="{4B194B94-3B9E-EBBB-8D6B-E0BD82851606}" v="1" dt="2024-11-25T14:45:47.100"/>
    <p1510:client id="{5551B606-0781-2357-6708-F2C43B83C46E}" v="2" dt="2024-11-25T13:52:21.253"/>
    <p1510:client id="{9373BB77-D70E-43E9-BACC-48C9B54EB53C}" v="277" dt="2024-11-25T14:20:27.503"/>
    <p1510:client id="{C8C21259-4E72-F804-8C02-0D32FCA5D9AF}" v="1" dt="2024-11-25T07:16:29.551"/>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테마 스타일 2 - 강조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269" autoAdjust="0"/>
  </p:normalViewPr>
  <p:slideViewPr>
    <p:cSldViewPr snapToGrid="0">
      <p:cViewPr>
        <p:scale>
          <a:sx n="50" d="100"/>
          <a:sy n="50" d="100"/>
        </p:scale>
        <p:origin x="172" y="10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AF31F2-135C-4636-9847-9F34FAF3C515}" type="datetimeFigureOut">
              <a:rPr lang="ko-KR" altLang="en-US" smtClean="0"/>
              <a:t>2024-12-12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3B10D9-2842-457B-A901-54D125CB4607}" type="slidenum">
              <a:rPr lang="ko-KR" altLang="en-US" smtClean="0"/>
              <a:t>‹#›</a:t>
            </a:fld>
            <a:endParaRPr lang="ko-KR" altLang="en-US"/>
          </a:p>
        </p:txBody>
      </p:sp>
    </p:spTree>
    <p:extLst>
      <p:ext uri="{BB962C8B-B14F-4D97-AF65-F5344CB8AC3E}">
        <p14:creationId xmlns:p14="http://schemas.microsoft.com/office/powerpoint/2010/main" val="124775410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63B10D9-2842-457B-A901-54D125CB4607}" type="slidenum">
              <a:rPr lang="ko-KR" altLang="en-US" smtClean="0"/>
              <a:t>1</a:t>
            </a:fld>
            <a:endParaRPr lang="ko-KR" altLang="en-US"/>
          </a:p>
        </p:txBody>
      </p:sp>
    </p:spTree>
    <p:extLst>
      <p:ext uri="{BB962C8B-B14F-4D97-AF65-F5344CB8AC3E}">
        <p14:creationId xmlns:p14="http://schemas.microsoft.com/office/powerpoint/2010/main" val="3273586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C1B62-8A17-9F4C-8360-833B9D2ADF2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E0BBCDE-BF8F-F052-669A-D79C79B3BB1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A79AA84-0574-B52D-E2B0-D1C3E0B43203}"/>
              </a:ext>
            </a:extLst>
          </p:cNvPr>
          <p:cNvSpPr>
            <a:spLocks noGrp="1"/>
          </p:cNvSpPr>
          <p:nvPr>
            <p:ph type="body" idx="1"/>
          </p:nvPr>
        </p:nvSpPr>
        <p:spPr/>
        <p:txBody>
          <a:bodyPr/>
          <a:lstStyle/>
          <a:p>
            <a:endParaRPr lang="en-US" altLang="ko-KR" b="0" i="0">
              <a:solidFill>
                <a:srgbClr val="111111"/>
              </a:solidFill>
              <a:effectLst/>
              <a:latin typeface="Pretendard Variable"/>
            </a:endParaRPr>
          </a:p>
        </p:txBody>
      </p:sp>
      <p:sp>
        <p:nvSpPr>
          <p:cNvPr id="4" name="슬라이드 번호 개체 틀 3">
            <a:extLst>
              <a:ext uri="{FF2B5EF4-FFF2-40B4-BE49-F238E27FC236}">
                <a16:creationId xmlns:a16="http://schemas.microsoft.com/office/drawing/2014/main" id="{309233A4-5D01-345E-91E0-00682B7AF394}"/>
              </a:ext>
            </a:extLst>
          </p:cNvPr>
          <p:cNvSpPr>
            <a:spLocks noGrp="1"/>
          </p:cNvSpPr>
          <p:nvPr>
            <p:ph type="sldNum" sz="quarter" idx="5"/>
          </p:nvPr>
        </p:nvSpPr>
        <p:spPr/>
        <p:txBody>
          <a:bodyPr/>
          <a:lstStyle/>
          <a:p>
            <a:fld id="{563B10D9-2842-457B-A901-54D125CB4607}" type="slidenum">
              <a:rPr lang="ko-KR" altLang="en-US" smtClean="0"/>
              <a:t>10</a:t>
            </a:fld>
            <a:endParaRPr lang="ko-KR" altLang="en-US"/>
          </a:p>
        </p:txBody>
      </p:sp>
    </p:spTree>
    <p:extLst>
      <p:ext uri="{BB962C8B-B14F-4D97-AF65-F5344CB8AC3E}">
        <p14:creationId xmlns:p14="http://schemas.microsoft.com/office/powerpoint/2010/main" val="3170836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5A68E-4D26-B39C-55DA-2E3ED583122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6BF6CBD-1115-1FED-767B-DF641457B6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B02090E-1B58-AF52-9E4B-09BE112C0AFA}"/>
              </a:ext>
            </a:extLst>
          </p:cNvPr>
          <p:cNvSpPr>
            <a:spLocks noGrp="1"/>
          </p:cNvSpPr>
          <p:nvPr>
            <p:ph type="body" idx="1"/>
          </p:nvPr>
        </p:nvSpPr>
        <p:spPr/>
        <p:txBody>
          <a:bodyPr/>
          <a:lstStyle/>
          <a:p>
            <a:r>
              <a:rPr lang="ko-KR" altLang="en-US" sz="1200" dirty="0" err="1">
                <a:latin typeface="Times New Roman"/>
                <a:ea typeface="+mn-lt"/>
                <a:cs typeface="+mn-lt"/>
              </a:rPr>
              <a:t>그리퍼가</a:t>
            </a:r>
            <a:r>
              <a:rPr lang="ko-KR" altLang="en-US" sz="1200" dirty="0">
                <a:latin typeface="Times New Roman"/>
                <a:ea typeface="+mn-lt"/>
                <a:cs typeface="+mn-lt"/>
              </a:rPr>
              <a:t> 바뀌면서 각 파트 별로 밀리지 않게 장애물이 필요함</a:t>
            </a:r>
            <a:r>
              <a:rPr lang="en-US" altLang="ko-KR" sz="1200" dirty="0">
                <a:latin typeface="Times New Roman"/>
                <a:ea typeface="+mn-lt"/>
                <a:cs typeface="+mn-lt"/>
              </a:rPr>
              <a:t>. </a:t>
            </a:r>
          </a:p>
          <a:p>
            <a:endParaRPr lang="en-US" altLang="ko-KR" sz="1200" dirty="0">
              <a:latin typeface="Times New Roman"/>
              <a:ea typeface="+mn-lt"/>
              <a:cs typeface="+mn-lt"/>
            </a:endParaRPr>
          </a:p>
          <a:p>
            <a:r>
              <a:rPr lang="ko-KR" altLang="en-US" sz="1200" dirty="0">
                <a:latin typeface="Times New Roman"/>
                <a:ea typeface="+mn-lt"/>
                <a:cs typeface="+mn-lt"/>
              </a:rPr>
              <a:t>따라서 각 파트별로 모터 및 장애물을 설치하였으며</a:t>
            </a:r>
            <a:r>
              <a:rPr lang="en-US" altLang="ko-KR" sz="1200" dirty="0">
                <a:latin typeface="Times New Roman"/>
                <a:ea typeface="+mn-lt"/>
                <a:cs typeface="+mn-lt"/>
              </a:rPr>
              <a:t>, </a:t>
            </a:r>
            <a:r>
              <a:rPr lang="ko-KR" altLang="en-US" sz="1200" dirty="0">
                <a:latin typeface="Times New Roman"/>
                <a:ea typeface="+mn-lt"/>
                <a:cs typeface="+mn-lt"/>
              </a:rPr>
              <a:t>사용자가 불편하지 않게 설치하였다</a:t>
            </a:r>
            <a:r>
              <a:rPr lang="en-US" altLang="ko-KR" sz="1200" dirty="0">
                <a:latin typeface="Times New Roman"/>
                <a:ea typeface="+mn-lt"/>
                <a:cs typeface="+mn-lt"/>
              </a:rPr>
              <a:t>.</a:t>
            </a:r>
          </a:p>
          <a:p>
            <a:endParaRPr lang="en-US" altLang="ko-KR" b="0" i="0" dirty="0">
              <a:solidFill>
                <a:srgbClr val="111111"/>
              </a:solidFill>
              <a:effectLst/>
              <a:latin typeface="Pretendard Variable"/>
            </a:endParaRPr>
          </a:p>
        </p:txBody>
      </p:sp>
      <p:sp>
        <p:nvSpPr>
          <p:cNvPr id="4" name="슬라이드 번호 개체 틀 3">
            <a:extLst>
              <a:ext uri="{FF2B5EF4-FFF2-40B4-BE49-F238E27FC236}">
                <a16:creationId xmlns:a16="http://schemas.microsoft.com/office/drawing/2014/main" id="{1367BD6E-596E-C374-D5BD-89EBF2CA4DEC}"/>
              </a:ext>
            </a:extLst>
          </p:cNvPr>
          <p:cNvSpPr>
            <a:spLocks noGrp="1"/>
          </p:cNvSpPr>
          <p:nvPr>
            <p:ph type="sldNum" sz="quarter" idx="5"/>
          </p:nvPr>
        </p:nvSpPr>
        <p:spPr/>
        <p:txBody>
          <a:bodyPr/>
          <a:lstStyle/>
          <a:p>
            <a:fld id="{563B10D9-2842-457B-A901-54D125CB4607}" type="slidenum">
              <a:rPr lang="ko-KR" altLang="en-US" smtClean="0"/>
              <a:t>11</a:t>
            </a:fld>
            <a:endParaRPr lang="ko-KR" altLang="en-US"/>
          </a:p>
        </p:txBody>
      </p:sp>
    </p:spTree>
    <p:extLst>
      <p:ext uri="{BB962C8B-B14F-4D97-AF65-F5344CB8AC3E}">
        <p14:creationId xmlns:p14="http://schemas.microsoft.com/office/powerpoint/2010/main" val="2963926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2168A-C7F8-69D6-B7AC-33C2BCB9E2D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FEEBA2-7B39-6CC2-0F4F-3C4CC52CB71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17CB83C-1231-89B1-B626-89246D33E019}"/>
              </a:ext>
            </a:extLst>
          </p:cNvPr>
          <p:cNvSpPr>
            <a:spLocks noGrp="1"/>
          </p:cNvSpPr>
          <p:nvPr>
            <p:ph type="body" idx="1"/>
          </p:nvPr>
        </p:nvSpPr>
        <p:spPr/>
        <p:txBody>
          <a:bodyPr/>
          <a:lstStyle/>
          <a:p>
            <a:r>
              <a:rPr lang="en-US" altLang="ko-KR" sz="1200" dirty="0">
                <a:latin typeface="Times New Roman"/>
                <a:ea typeface="+mn-lt"/>
                <a:cs typeface="+mn-lt"/>
              </a:rPr>
              <a:t>BGR</a:t>
            </a:r>
            <a:r>
              <a:rPr lang="ko-KR" altLang="en-US" sz="1200" dirty="0">
                <a:latin typeface="Times New Roman"/>
                <a:ea typeface="+mn-lt"/>
                <a:cs typeface="+mn-lt"/>
              </a:rPr>
              <a:t>로 각각의 패티를  구분</a:t>
            </a:r>
            <a:endParaRPr lang="en-US" altLang="ko-KR" sz="1200" dirty="0">
              <a:latin typeface="Times New Roman"/>
              <a:ea typeface="+mn-lt"/>
              <a:cs typeface="+mn-lt"/>
            </a:endParaRPr>
          </a:p>
          <a:p>
            <a:r>
              <a:rPr lang="ko-KR" altLang="en-US" sz="1200" dirty="0">
                <a:latin typeface="Times New Roman"/>
                <a:ea typeface="+mn-lt"/>
                <a:cs typeface="+mn-lt"/>
              </a:rPr>
              <a:t>처음에 </a:t>
            </a:r>
            <a:r>
              <a:rPr lang="ko-KR" altLang="en-US" sz="1200" dirty="0" err="1">
                <a:latin typeface="Times New Roman"/>
                <a:ea typeface="+mn-lt"/>
                <a:cs typeface="+mn-lt"/>
              </a:rPr>
              <a:t>그레이스케일로</a:t>
            </a:r>
            <a:r>
              <a:rPr lang="ko-KR" altLang="en-US" sz="1200" dirty="0">
                <a:latin typeface="Times New Roman"/>
                <a:ea typeface="+mn-lt"/>
                <a:cs typeface="+mn-lt"/>
              </a:rPr>
              <a:t> 했었다</a:t>
            </a:r>
            <a:r>
              <a:rPr lang="en-US" altLang="ko-KR" sz="1200" dirty="0">
                <a:latin typeface="Times New Roman"/>
                <a:ea typeface="+mn-lt"/>
                <a:cs typeface="+mn-lt"/>
              </a:rPr>
              <a:t>. </a:t>
            </a:r>
            <a:r>
              <a:rPr lang="ko-KR" altLang="en-US" sz="1200" dirty="0">
                <a:latin typeface="Times New Roman"/>
                <a:ea typeface="+mn-lt"/>
                <a:cs typeface="+mn-lt"/>
              </a:rPr>
              <a:t>패티 그릴의 빛 반사가 심함</a:t>
            </a:r>
            <a:r>
              <a:rPr lang="en-US" altLang="ko-KR" sz="1200" dirty="0">
                <a:latin typeface="Times New Roman"/>
                <a:ea typeface="+mn-lt"/>
                <a:cs typeface="+mn-lt"/>
              </a:rPr>
              <a:t>.</a:t>
            </a:r>
          </a:p>
          <a:p>
            <a:r>
              <a:rPr lang="en-US" altLang="ko-KR" sz="1200" dirty="0">
                <a:latin typeface="Times New Roman"/>
                <a:ea typeface="+mn-lt"/>
                <a:cs typeface="+mn-lt"/>
              </a:rPr>
              <a:t>ROI </a:t>
            </a:r>
            <a:r>
              <a:rPr lang="ko-KR" altLang="en-US" sz="1200" dirty="0">
                <a:latin typeface="Times New Roman"/>
                <a:ea typeface="+mn-lt"/>
                <a:cs typeface="+mn-lt"/>
              </a:rPr>
              <a:t>추출</a:t>
            </a:r>
            <a:endParaRPr lang="en-US" altLang="ko-KR" sz="1200" dirty="0">
              <a:latin typeface="Times New Roman"/>
              <a:ea typeface="+mn-lt"/>
              <a:cs typeface="+mn-lt"/>
            </a:endParaRPr>
          </a:p>
          <a:p>
            <a:r>
              <a:rPr lang="ko-KR" altLang="en-US" sz="1200" dirty="0">
                <a:latin typeface="Times New Roman"/>
                <a:ea typeface="+mn-lt"/>
                <a:cs typeface="+mn-lt"/>
              </a:rPr>
              <a:t>각 패티 별로 구분한 뒤</a:t>
            </a:r>
            <a:r>
              <a:rPr lang="en-US" altLang="ko-KR" sz="1200" dirty="0">
                <a:latin typeface="Times New Roman"/>
                <a:ea typeface="+mn-lt"/>
                <a:cs typeface="+mn-lt"/>
              </a:rPr>
              <a:t>, </a:t>
            </a:r>
            <a:r>
              <a:rPr lang="ko-KR" altLang="en-US" sz="1200" dirty="0">
                <a:latin typeface="Times New Roman"/>
                <a:ea typeface="+mn-lt"/>
                <a:cs typeface="+mn-lt"/>
              </a:rPr>
              <a:t>햄버거의 이름과 중심 좌표를 </a:t>
            </a:r>
            <a:r>
              <a:rPr lang="en-US" altLang="ko-KR" sz="1200" dirty="0">
                <a:latin typeface="Times New Roman"/>
                <a:ea typeface="+mn-lt"/>
                <a:cs typeface="+mn-lt"/>
              </a:rPr>
              <a:t>Publish</a:t>
            </a:r>
            <a:r>
              <a:rPr lang="ko-KR" altLang="en-US" sz="1200" dirty="0">
                <a:latin typeface="Times New Roman"/>
                <a:ea typeface="+mn-lt"/>
                <a:cs typeface="+mn-lt"/>
              </a:rPr>
              <a:t>한다</a:t>
            </a:r>
            <a:r>
              <a:rPr lang="en-US" altLang="ko-KR" sz="1200" dirty="0">
                <a:latin typeface="Times New Roman"/>
                <a:ea typeface="+mn-lt"/>
                <a:cs typeface="+mn-lt"/>
              </a:rPr>
              <a:t>. </a:t>
            </a:r>
          </a:p>
          <a:p>
            <a:endParaRPr lang="en-US" altLang="ko-KR" b="0" i="0" dirty="0">
              <a:solidFill>
                <a:srgbClr val="111111"/>
              </a:solidFill>
              <a:effectLst/>
              <a:latin typeface="Pretendard Variable"/>
            </a:endParaRPr>
          </a:p>
        </p:txBody>
      </p:sp>
      <p:sp>
        <p:nvSpPr>
          <p:cNvPr id="4" name="슬라이드 번호 개체 틀 3">
            <a:extLst>
              <a:ext uri="{FF2B5EF4-FFF2-40B4-BE49-F238E27FC236}">
                <a16:creationId xmlns:a16="http://schemas.microsoft.com/office/drawing/2014/main" id="{4AE0AEEA-FD2A-BCF2-A33C-9E737430FA1C}"/>
              </a:ext>
            </a:extLst>
          </p:cNvPr>
          <p:cNvSpPr>
            <a:spLocks noGrp="1"/>
          </p:cNvSpPr>
          <p:nvPr>
            <p:ph type="sldNum" sz="quarter" idx="5"/>
          </p:nvPr>
        </p:nvSpPr>
        <p:spPr/>
        <p:txBody>
          <a:bodyPr/>
          <a:lstStyle/>
          <a:p>
            <a:fld id="{563B10D9-2842-457B-A901-54D125CB4607}" type="slidenum">
              <a:rPr lang="ko-KR" altLang="en-US" smtClean="0"/>
              <a:t>12</a:t>
            </a:fld>
            <a:endParaRPr lang="ko-KR" altLang="en-US"/>
          </a:p>
        </p:txBody>
      </p:sp>
    </p:spTree>
    <p:extLst>
      <p:ext uri="{BB962C8B-B14F-4D97-AF65-F5344CB8AC3E}">
        <p14:creationId xmlns:p14="http://schemas.microsoft.com/office/powerpoint/2010/main" val="3396714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EAC44-C757-5171-677F-2F1ED60F4F8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62A1D89-3C94-9BBE-B07B-AB445578D96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CAEDDC6-BF1C-F50F-5343-87FF73EFDBAC}"/>
              </a:ext>
            </a:extLst>
          </p:cNvPr>
          <p:cNvSpPr>
            <a:spLocks noGrp="1"/>
          </p:cNvSpPr>
          <p:nvPr>
            <p:ph type="body" idx="1"/>
          </p:nvPr>
        </p:nvSpPr>
        <p:spPr/>
        <p:txBody>
          <a:bodyPr/>
          <a:lstStyle/>
          <a:p>
            <a:r>
              <a:rPr lang="en-US" altLang="ko-KR" b="0" i="0" dirty="0">
                <a:solidFill>
                  <a:srgbClr val="111111"/>
                </a:solidFill>
                <a:effectLst/>
                <a:latin typeface="Pretendard Variable"/>
              </a:rPr>
              <a:t>OCR</a:t>
            </a:r>
            <a:r>
              <a:rPr lang="ko-KR" altLang="en-US" b="0" i="0" dirty="0">
                <a:solidFill>
                  <a:srgbClr val="111111"/>
                </a:solidFill>
                <a:effectLst/>
                <a:latin typeface="Pretendard Variable"/>
              </a:rPr>
              <a:t>정확도</a:t>
            </a:r>
            <a:endParaRPr lang="en-US" altLang="ko-KR" b="0" i="0" dirty="0">
              <a:solidFill>
                <a:srgbClr val="111111"/>
              </a:solidFill>
              <a:effectLst/>
              <a:latin typeface="Pretendard Variable"/>
            </a:endParaRPr>
          </a:p>
          <a:p>
            <a:r>
              <a:rPr lang="ko-KR" altLang="en-US" b="0" i="0" dirty="0">
                <a:solidFill>
                  <a:srgbClr val="111111"/>
                </a:solidFill>
                <a:effectLst/>
                <a:latin typeface="Pretendard Variable"/>
              </a:rPr>
              <a:t>이미지 처리 정확도</a:t>
            </a:r>
            <a:endParaRPr lang="en-US" altLang="ko-KR" b="0" i="0" dirty="0">
              <a:solidFill>
                <a:srgbClr val="111111"/>
              </a:solidFill>
              <a:effectLst/>
              <a:latin typeface="Pretendard Variable"/>
            </a:endParaRPr>
          </a:p>
          <a:p>
            <a:r>
              <a:rPr lang="ko-KR" altLang="en-US" b="0" i="0" dirty="0">
                <a:solidFill>
                  <a:srgbClr val="111111"/>
                </a:solidFill>
                <a:effectLst/>
                <a:latin typeface="Pretendard Variable"/>
              </a:rPr>
              <a:t>상대좌표 정확도</a:t>
            </a:r>
            <a:endParaRPr lang="en-US" altLang="ko-KR" b="0" i="0" dirty="0">
              <a:solidFill>
                <a:srgbClr val="111111"/>
              </a:solidFill>
              <a:effectLst/>
              <a:latin typeface="Pretendard Variable"/>
            </a:endParaRPr>
          </a:p>
          <a:p>
            <a:endParaRPr lang="en-US" altLang="ko-KR" b="0" i="0" dirty="0">
              <a:solidFill>
                <a:srgbClr val="111111"/>
              </a:solidFill>
              <a:effectLst/>
              <a:latin typeface="Pretendard Variable"/>
            </a:endParaRPr>
          </a:p>
          <a:p>
            <a:r>
              <a:rPr lang="ko-KR" altLang="en-US" dirty="0"/>
              <a:t>시스템의 성능 결정</a:t>
            </a:r>
            <a:endParaRPr lang="en-US" altLang="ko-KR" b="1" dirty="0"/>
          </a:p>
          <a:p>
            <a:endParaRPr lang="en-US" altLang="ko-KR" b="0" i="0" dirty="0">
              <a:solidFill>
                <a:srgbClr val="111111"/>
              </a:solidFill>
              <a:effectLst/>
              <a:latin typeface="Pretendard Variable"/>
            </a:endParaRPr>
          </a:p>
        </p:txBody>
      </p:sp>
      <p:sp>
        <p:nvSpPr>
          <p:cNvPr id="4" name="슬라이드 번호 개체 틀 3">
            <a:extLst>
              <a:ext uri="{FF2B5EF4-FFF2-40B4-BE49-F238E27FC236}">
                <a16:creationId xmlns:a16="http://schemas.microsoft.com/office/drawing/2014/main" id="{A1D4062A-9C62-5298-76CB-EAE84F77DAF9}"/>
              </a:ext>
            </a:extLst>
          </p:cNvPr>
          <p:cNvSpPr>
            <a:spLocks noGrp="1"/>
          </p:cNvSpPr>
          <p:nvPr>
            <p:ph type="sldNum" sz="quarter" idx="5"/>
          </p:nvPr>
        </p:nvSpPr>
        <p:spPr/>
        <p:txBody>
          <a:bodyPr/>
          <a:lstStyle/>
          <a:p>
            <a:fld id="{563B10D9-2842-457B-A901-54D125CB4607}" type="slidenum">
              <a:rPr lang="ko-KR" altLang="en-US" smtClean="0"/>
              <a:t>13</a:t>
            </a:fld>
            <a:endParaRPr lang="ko-KR" altLang="en-US"/>
          </a:p>
        </p:txBody>
      </p:sp>
    </p:spTree>
    <p:extLst>
      <p:ext uri="{BB962C8B-B14F-4D97-AF65-F5344CB8AC3E}">
        <p14:creationId xmlns:p14="http://schemas.microsoft.com/office/powerpoint/2010/main" val="4063218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EBBE4-8969-F963-5C2A-CB577C4E1B9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01FE633-686C-1549-D9EE-B2F152243FC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01DD04-123B-47DE-6828-FB4E82A6AAAB}"/>
              </a:ext>
            </a:extLst>
          </p:cNvPr>
          <p:cNvSpPr>
            <a:spLocks noGrp="1"/>
          </p:cNvSpPr>
          <p:nvPr>
            <p:ph type="body" idx="1"/>
          </p:nvPr>
        </p:nvSpPr>
        <p:spPr/>
        <p:txBody>
          <a:bodyPr/>
          <a:lstStyle/>
          <a:p>
            <a:r>
              <a:rPr lang="en-US" altLang="ko-KR" b="0" i="0" dirty="0">
                <a:solidFill>
                  <a:srgbClr val="111111"/>
                </a:solidFill>
                <a:effectLst/>
                <a:latin typeface="Pretendard Variable"/>
              </a:rPr>
              <a:t>OCR</a:t>
            </a:r>
            <a:r>
              <a:rPr lang="ko-KR" altLang="en-US" b="0" i="0" dirty="0">
                <a:solidFill>
                  <a:srgbClr val="111111"/>
                </a:solidFill>
                <a:effectLst/>
                <a:latin typeface="Pretendard Variable"/>
              </a:rPr>
              <a:t>정확도</a:t>
            </a:r>
            <a:endParaRPr lang="en-US" altLang="ko-KR" b="0" i="0" dirty="0">
              <a:solidFill>
                <a:srgbClr val="111111"/>
              </a:solidFill>
              <a:effectLst/>
              <a:latin typeface="Pretendard Variable"/>
            </a:endParaRPr>
          </a:p>
          <a:p>
            <a:r>
              <a:rPr lang="ko-KR" altLang="en-US" b="0" i="0" dirty="0">
                <a:solidFill>
                  <a:srgbClr val="111111"/>
                </a:solidFill>
                <a:effectLst/>
                <a:latin typeface="Pretendard Variable"/>
              </a:rPr>
              <a:t>이미지 처리 정확도</a:t>
            </a:r>
            <a:endParaRPr lang="en-US" altLang="ko-KR" b="0" i="0" dirty="0">
              <a:solidFill>
                <a:srgbClr val="111111"/>
              </a:solidFill>
              <a:effectLst/>
              <a:latin typeface="Pretendard Variable"/>
            </a:endParaRPr>
          </a:p>
          <a:p>
            <a:r>
              <a:rPr lang="ko-KR" altLang="en-US" b="0" i="0" dirty="0">
                <a:solidFill>
                  <a:srgbClr val="111111"/>
                </a:solidFill>
                <a:effectLst/>
                <a:latin typeface="Pretendard Variable"/>
              </a:rPr>
              <a:t>상대좌표 정확도</a:t>
            </a:r>
            <a:endParaRPr lang="en-US" altLang="ko-KR" b="0" i="0" dirty="0">
              <a:solidFill>
                <a:srgbClr val="111111"/>
              </a:solidFill>
              <a:effectLst/>
              <a:latin typeface="Pretendard Variable"/>
            </a:endParaRPr>
          </a:p>
          <a:p>
            <a:endParaRPr lang="en-US" altLang="ko-KR" b="0" i="0" dirty="0">
              <a:solidFill>
                <a:srgbClr val="111111"/>
              </a:solidFill>
              <a:effectLst/>
              <a:latin typeface="Pretendard Variable"/>
            </a:endParaRPr>
          </a:p>
          <a:p>
            <a:r>
              <a:rPr lang="ko-KR" altLang="en-US" dirty="0"/>
              <a:t>시스템의 성능 결정</a:t>
            </a:r>
            <a:endParaRPr lang="en-US" altLang="ko-KR" b="1" dirty="0"/>
          </a:p>
          <a:p>
            <a:endParaRPr lang="en-US" altLang="ko-KR" b="0" i="0" dirty="0">
              <a:solidFill>
                <a:srgbClr val="111111"/>
              </a:solidFill>
              <a:effectLst/>
              <a:latin typeface="Pretendard Variable"/>
            </a:endParaRPr>
          </a:p>
        </p:txBody>
      </p:sp>
      <p:sp>
        <p:nvSpPr>
          <p:cNvPr id="4" name="슬라이드 번호 개체 틀 3">
            <a:extLst>
              <a:ext uri="{FF2B5EF4-FFF2-40B4-BE49-F238E27FC236}">
                <a16:creationId xmlns:a16="http://schemas.microsoft.com/office/drawing/2014/main" id="{7BC93B3A-FBBD-840D-85CE-8510D3B71535}"/>
              </a:ext>
            </a:extLst>
          </p:cNvPr>
          <p:cNvSpPr>
            <a:spLocks noGrp="1"/>
          </p:cNvSpPr>
          <p:nvPr>
            <p:ph type="sldNum" sz="quarter" idx="5"/>
          </p:nvPr>
        </p:nvSpPr>
        <p:spPr/>
        <p:txBody>
          <a:bodyPr/>
          <a:lstStyle/>
          <a:p>
            <a:fld id="{563B10D9-2842-457B-A901-54D125CB4607}" type="slidenum">
              <a:rPr lang="ko-KR" altLang="en-US" smtClean="0"/>
              <a:t>14</a:t>
            </a:fld>
            <a:endParaRPr lang="ko-KR" altLang="en-US"/>
          </a:p>
        </p:txBody>
      </p:sp>
    </p:spTree>
    <p:extLst>
      <p:ext uri="{BB962C8B-B14F-4D97-AF65-F5344CB8AC3E}">
        <p14:creationId xmlns:p14="http://schemas.microsoft.com/office/powerpoint/2010/main" val="3372536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F9125-A312-02A3-12FD-AA926DE3AC6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A36645A-E9C7-57CE-B0BC-E4499051BA6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708DF11-0942-E88F-2265-C02B0C5B45E1}"/>
              </a:ext>
            </a:extLst>
          </p:cNvPr>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u="none" strike="noStrike" noProof="0" dirty="0">
                <a:solidFill>
                  <a:srgbClr val="000000"/>
                </a:solidFill>
                <a:latin typeface="Times New Roman"/>
                <a:cs typeface="Times New Roman"/>
              </a:rPr>
              <a:t> We set many devices to build up automatic hamburger stacking system. However, according </a:t>
            </a:r>
            <a:r>
              <a:rPr lang="en-US" altLang="ko-KR" dirty="0">
                <a:solidFill>
                  <a:srgbClr val="000000"/>
                </a:solidFill>
                <a:latin typeface="Times New Roman"/>
                <a:cs typeface="Times New Roman"/>
              </a:rPr>
              <a:t>to</a:t>
            </a:r>
            <a:r>
              <a:rPr lang="ko-KR" altLang="en-US" dirty="0">
                <a:solidFill>
                  <a:srgbClr val="000000"/>
                </a:solidFill>
                <a:latin typeface="Times New Roman"/>
                <a:cs typeface="Times New Roman"/>
              </a:rPr>
              <a:t> </a:t>
            </a:r>
            <a:r>
              <a:rPr lang="en-US" altLang="ko-KR" dirty="0">
                <a:solidFill>
                  <a:srgbClr val="000000"/>
                </a:solidFill>
                <a:latin typeface="Times New Roman"/>
                <a:cs typeface="Times New Roman"/>
              </a:rPr>
              <a:t>the</a:t>
            </a:r>
            <a:r>
              <a:rPr lang="ko-KR" altLang="en-US" dirty="0">
                <a:solidFill>
                  <a:srgbClr val="000000"/>
                </a:solidFill>
                <a:latin typeface="Times New Roman"/>
                <a:cs typeface="Times New Roman"/>
              </a:rPr>
              <a:t> </a:t>
            </a:r>
            <a:r>
              <a:rPr lang="en-US" altLang="ko-KR" dirty="0">
                <a:solidFill>
                  <a:srgbClr val="000000"/>
                </a:solidFill>
                <a:latin typeface="Times New Roman"/>
                <a:cs typeface="Times New Roman"/>
              </a:rPr>
              <a:t>various</a:t>
            </a:r>
            <a:r>
              <a:rPr lang="ko-KR" altLang="en-US" dirty="0">
                <a:solidFill>
                  <a:srgbClr val="000000"/>
                </a:solidFill>
                <a:latin typeface="Times New Roman"/>
                <a:cs typeface="Times New Roman"/>
              </a:rPr>
              <a:t> </a:t>
            </a:r>
            <a:r>
              <a:rPr lang="en-US" altLang="ko-KR" dirty="0">
                <a:solidFill>
                  <a:srgbClr val="000000"/>
                </a:solidFill>
                <a:latin typeface="Times New Roman"/>
                <a:cs typeface="Times New Roman"/>
              </a:rPr>
              <a:t>condition</a:t>
            </a:r>
            <a:r>
              <a:rPr lang="ko-KR" altLang="en-US" dirty="0">
                <a:solidFill>
                  <a:srgbClr val="000000"/>
                </a:solidFill>
                <a:latin typeface="Times New Roman"/>
                <a:cs typeface="Times New Roman"/>
              </a:rPr>
              <a:t> </a:t>
            </a:r>
            <a:r>
              <a:rPr lang="en-US" altLang="ko-KR" dirty="0">
                <a:solidFill>
                  <a:srgbClr val="000000"/>
                </a:solidFill>
                <a:latin typeface="Times New Roman"/>
                <a:cs typeface="Times New Roman"/>
              </a:rPr>
              <a:t>of</a:t>
            </a:r>
            <a:r>
              <a:rPr lang="ko-KR" altLang="en-US" dirty="0">
                <a:solidFill>
                  <a:srgbClr val="000000"/>
                </a:solidFill>
                <a:latin typeface="Times New Roman"/>
                <a:cs typeface="Times New Roman"/>
              </a:rPr>
              <a:t> </a:t>
            </a:r>
            <a:r>
              <a:rPr lang="en-US" altLang="ko-KR" dirty="0">
                <a:solidFill>
                  <a:srgbClr val="000000"/>
                </a:solidFill>
                <a:latin typeface="Times New Roman"/>
                <a:cs typeface="Times New Roman"/>
              </a:rPr>
              <a:t>working environment, such as unstable image processing, the hard material of each ingredients, and gripper’s limitation, are results of our system would be changed. Although There are not overall obstruction factors, our system is unstable. To build up stable system for economic benefits, we have to check the overall possibility of developing  </a:t>
            </a:r>
            <a:endParaRPr lang="ko-KR" altLang="en-US" dirty="0"/>
          </a:p>
          <a:p>
            <a:endParaRPr lang="ko-KR" altLang="en-US" dirty="0"/>
          </a:p>
        </p:txBody>
      </p:sp>
      <p:sp>
        <p:nvSpPr>
          <p:cNvPr id="4" name="슬라이드 번호 개체 틀 3">
            <a:extLst>
              <a:ext uri="{FF2B5EF4-FFF2-40B4-BE49-F238E27FC236}">
                <a16:creationId xmlns:a16="http://schemas.microsoft.com/office/drawing/2014/main" id="{A83E2BCE-66A0-E18F-FC0A-62F7A4E4B6A7}"/>
              </a:ext>
            </a:extLst>
          </p:cNvPr>
          <p:cNvSpPr>
            <a:spLocks noGrp="1"/>
          </p:cNvSpPr>
          <p:nvPr>
            <p:ph type="sldNum" sz="quarter" idx="5"/>
          </p:nvPr>
        </p:nvSpPr>
        <p:spPr/>
        <p:txBody>
          <a:bodyPr/>
          <a:lstStyle/>
          <a:p>
            <a:fld id="{563B10D9-2842-457B-A901-54D125CB4607}" type="slidenum">
              <a:rPr lang="ko-KR" altLang="en-US" smtClean="0"/>
              <a:t>15</a:t>
            </a:fld>
            <a:endParaRPr lang="ko-KR" altLang="en-US"/>
          </a:p>
        </p:txBody>
      </p:sp>
    </p:spTree>
    <p:extLst>
      <p:ext uri="{BB962C8B-B14F-4D97-AF65-F5344CB8AC3E}">
        <p14:creationId xmlns:p14="http://schemas.microsoft.com/office/powerpoint/2010/main" val="181094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63B10D9-2842-457B-A901-54D125CB4607}" type="slidenum">
              <a:rPr lang="ko-KR" altLang="en-US" smtClean="0"/>
              <a:t>2</a:t>
            </a:fld>
            <a:endParaRPr lang="ko-KR" altLang="en-US"/>
          </a:p>
        </p:txBody>
      </p:sp>
    </p:spTree>
    <p:extLst>
      <p:ext uri="{BB962C8B-B14F-4D97-AF65-F5344CB8AC3E}">
        <p14:creationId xmlns:p14="http://schemas.microsoft.com/office/powerpoint/2010/main" val="3203760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FF420-EFED-FDA1-FC1A-BA3B96C6E03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AE6FFA-981A-9011-5547-DD899B16C8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F5B8A23-E945-59C8-E4A5-4A5A5846DC49}"/>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90FA09AB-1F24-896B-322C-FB0B22C41C75}"/>
              </a:ext>
            </a:extLst>
          </p:cNvPr>
          <p:cNvSpPr>
            <a:spLocks noGrp="1"/>
          </p:cNvSpPr>
          <p:nvPr>
            <p:ph type="sldNum" sz="quarter" idx="5"/>
          </p:nvPr>
        </p:nvSpPr>
        <p:spPr/>
        <p:txBody>
          <a:bodyPr/>
          <a:lstStyle/>
          <a:p>
            <a:fld id="{563B10D9-2842-457B-A901-54D125CB4607}" type="slidenum">
              <a:rPr lang="ko-KR" altLang="en-US" smtClean="0"/>
              <a:t>3</a:t>
            </a:fld>
            <a:endParaRPr lang="ko-KR" altLang="en-US"/>
          </a:p>
        </p:txBody>
      </p:sp>
    </p:spTree>
    <p:extLst>
      <p:ext uri="{BB962C8B-B14F-4D97-AF65-F5344CB8AC3E}">
        <p14:creationId xmlns:p14="http://schemas.microsoft.com/office/powerpoint/2010/main" val="2713061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F9125-A312-02A3-12FD-AA926DE3AC6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A36645A-E9C7-57CE-B0BC-E4499051BA6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708DF11-0942-E88F-2265-C02B0C5B45E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83E2BCE-66A0-E18F-FC0A-62F7A4E4B6A7}"/>
              </a:ext>
            </a:extLst>
          </p:cNvPr>
          <p:cNvSpPr>
            <a:spLocks noGrp="1"/>
          </p:cNvSpPr>
          <p:nvPr>
            <p:ph type="sldNum" sz="quarter" idx="5"/>
          </p:nvPr>
        </p:nvSpPr>
        <p:spPr/>
        <p:txBody>
          <a:bodyPr/>
          <a:lstStyle/>
          <a:p>
            <a:fld id="{563B10D9-2842-457B-A901-54D125CB4607}" type="slidenum">
              <a:rPr lang="ko-KR" altLang="en-US" smtClean="0"/>
              <a:t>4</a:t>
            </a:fld>
            <a:endParaRPr lang="ko-KR" altLang="en-US"/>
          </a:p>
        </p:txBody>
      </p:sp>
    </p:spTree>
    <p:extLst>
      <p:ext uri="{BB962C8B-B14F-4D97-AF65-F5344CB8AC3E}">
        <p14:creationId xmlns:p14="http://schemas.microsoft.com/office/powerpoint/2010/main" val="3382923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0" i="0" dirty="0">
              <a:solidFill>
                <a:srgbClr val="111111"/>
              </a:solidFill>
              <a:effectLst/>
              <a:latin typeface="Pretendard Variable"/>
            </a:endParaRPr>
          </a:p>
        </p:txBody>
      </p:sp>
      <p:sp>
        <p:nvSpPr>
          <p:cNvPr id="4" name="슬라이드 번호 개체 틀 3"/>
          <p:cNvSpPr>
            <a:spLocks noGrp="1"/>
          </p:cNvSpPr>
          <p:nvPr>
            <p:ph type="sldNum" sz="quarter" idx="5"/>
          </p:nvPr>
        </p:nvSpPr>
        <p:spPr/>
        <p:txBody>
          <a:bodyPr/>
          <a:lstStyle/>
          <a:p>
            <a:fld id="{563B10D9-2842-457B-A901-54D125CB4607}" type="slidenum">
              <a:rPr lang="ko-KR" altLang="en-US" smtClean="0"/>
              <a:t>5</a:t>
            </a:fld>
            <a:endParaRPr lang="ko-KR" altLang="en-US"/>
          </a:p>
        </p:txBody>
      </p:sp>
    </p:spTree>
    <p:extLst>
      <p:ext uri="{BB962C8B-B14F-4D97-AF65-F5344CB8AC3E}">
        <p14:creationId xmlns:p14="http://schemas.microsoft.com/office/powerpoint/2010/main" val="796480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28C38-21B7-D12C-C916-F7754212423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88CD9E4-03CF-6CCC-2632-6DA1E212FC8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6B267AF-2678-5A13-44BD-96DC6DF115D0}"/>
              </a:ext>
            </a:extLst>
          </p:cNvPr>
          <p:cNvSpPr>
            <a:spLocks noGrp="1"/>
          </p:cNvSpPr>
          <p:nvPr>
            <p:ph type="body" idx="1"/>
          </p:nvPr>
        </p:nvSpPr>
        <p:spPr/>
        <p:txBody>
          <a:bodyPr/>
          <a:lstStyle/>
          <a:p>
            <a:endParaRPr lang="en-US" altLang="ko-KR" b="0" i="0" dirty="0">
              <a:solidFill>
                <a:srgbClr val="111111"/>
              </a:solidFill>
              <a:effectLst/>
              <a:latin typeface="Pretendard Variable"/>
            </a:endParaRPr>
          </a:p>
        </p:txBody>
      </p:sp>
      <p:sp>
        <p:nvSpPr>
          <p:cNvPr id="4" name="슬라이드 번호 개체 틀 3">
            <a:extLst>
              <a:ext uri="{FF2B5EF4-FFF2-40B4-BE49-F238E27FC236}">
                <a16:creationId xmlns:a16="http://schemas.microsoft.com/office/drawing/2014/main" id="{7C80DE90-F9F8-751E-FCA0-8FC33C910784}"/>
              </a:ext>
            </a:extLst>
          </p:cNvPr>
          <p:cNvSpPr>
            <a:spLocks noGrp="1"/>
          </p:cNvSpPr>
          <p:nvPr>
            <p:ph type="sldNum" sz="quarter" idx="5"/>
          </p:nvPr>
        </p:nvSpPr>
        <p:spPr/>
        <p:txBody>
          <a:bodyPr/>
          <a:lstStyle/>
          <a:p>
            <a:fld id="{563B10D9-2842-457B-A901-54D125CB4607}" type="slidenum">
              <a:rPr lang="ko-KR" altLang="en-US" smtClean="0"/>
              <a:t>6</a:t>
            </a:fld>
            <a:endParaRPr lang="ko-KR" altLang="en-US"/>
          </a:p>
        </p:txBody>
      </p:sp>
    </p:spTree>
    <p:extLst>
      <p:ext uri="{BB962C8B-B14F-4D97-AF65-F5344CB8AC3E}">
        <p14:creationId xmlns:p14="http://schemas.microsoft.com/office/powerpoint/2010/main" val="1710458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C2432-085F-25A8-FD73-A7508EDD26E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CE6098E-B802-29DF-64CC-0021A72B9CC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7354E6C-30A7-D587-5ABB-C46867E50A7F}"/>
              </a:ext>
            </a:extLst>
          </p:cNvPr>
          <p:cNvSpPr>
            <a:spLocks noGrp="1"/>
          </p:cNvSpPr>
          <p:nvPr>
            <p:ph type="body" idx="1"/>
          </p:nvPr>
        </p:nvSpPr>
        <p:spPr/>
        <p:txBody>
          <a:bodyPr/>
          <a:lstStyle/>
          <a:p>
            <a:r>
              <a:rPr lang="en-US" altLang="ko-KR" b="0" i="0" dirty="0">
                <a:solidFill>
                  <a:srgbClr val="111111"/>
                </a:solidFill>
                <a:effectLst/>
                <a:latin typeface="Pretendard Variable"/>
              </a:rPr>
              <a:t>1. </a:t>
            </a:r>
            <a:r>
              <a:rPr lang="ko-KR" altLang="en-US" b="0" i="0" dirty="0" err="1">
                <a:solidFill>
                  <a:srgbClr val="111111"/>
                </a:solidFill>
                <a:effectLst/>
                <a:latin typeface="Pretendard Variable"/>
              </a:rPr>
              <a:t>켄버이어</a:t>
            </a:r>
            <a:r>
              <a:rPr lang="ko-KR" altLang="en-US" b="0" i="0" dirty="0">
                <a:solidFill>
                  <a:srgbClr val="111111"/>
                </a:solidFill>
                <a:effectLst/>
                <a:latin typeface="Pretendard Variable"/>
              </a:rPr>
              <a:t> 벨트와 초음파 센서 결합</a:t>
            </a:r>
          </a:p>
          <a:p>
            <a:r>
              <a:rPr lang="en-US" altLang="ko-KR" b="0" i="0" dirty="0">
                <a:solidFill>
                  <a:srgbClr val="111111"/>
                </a:solidFill>
                <a:effectLst/>
                <a:latin typeface="Pretendard Variable"/>
              </a:rPr>
              <a:t>2. </a:t>
            </a:r>
            <a:r>
              <a:rPr lang="ko-KR" altLang="en-US" b="0" i="0" dirty="0">
                <a:solidFill>
                  <a:srgbClr val="111111"/>
                </a:solidFill>
                <a:effectLst/>
                <a:latin typeface="Pretendard Variable"/>
              </a:rPr>
              <a:t>초음파 센서 앞에 재료가 올 때마다 컨베이어 벨트 정지</a:t>
            </a:r>
          </a:p>
          <a:p>
            <a:r>
              <a:rPr lang="en-US" altLang="ko-KR" b="0" i="0" dirty="0">
                <a:solidFill>
                  <a:srgbClr val="111111"/>
                </a:solidFill>
                <a:effectLst/>
                <a:latin typeface="Pretendard Variable"/>
              </a:rPr>
              <a:t>3. ROS </a:t>
            </a:r>
            <a:r>
              <a:rPr lang="ko-KR" altLang="en-US" b="0" i="0" dirty="0">
                <a:solidFill>
                  <a:srgbClr val="111111"/>
                </a:solidFill>
                <a:effectLst/>
                <a:latin typeface="Pretendard Variable"/>
              </a:rPr>
              <a:t>로봇이 재료를 들고가면 다시 컨베이어 벨트 작동</a:t>
            </a:r>
            <a:endParaRPr lang="en-US" altLang="ko-KR" b="0" i="0" dirty="0">
              <a:solidFill>
                <a:srgbClr val="111111"/>
              </a:solidFill>
              <a:effectLst/>
              <a:latin typeface="Pretendard Variable"/>
            </a:endParaRPr>
          </a:p>
        </p:txBody>
      </p:sp>
      <p:sp>
        <p:nvSpPr>
          <p:cNvPr id="4" name="슬라이드 번호 개체 틀 3">
            <a:extLst>
              <a:ext uri="{FF2B5EF4-FFF2-40B4-BE49-F238E27FC236}">
                <a16:creationId xmlns:a16="http://schemas.microsoft.com/office/drawing/2014/main" id="{E76A490B-FC88-E1FD-D139-8421D1F8FF60}"/>
              </a:ext>
            </a:extLst>
          </p:cNvPr>
          <p:cNvSpPr>
            <a:spLocks noGrp="1"/>
          </p:cNvSpPr>
          <p:nvPr>
            <p:ph type="sldNum" sz="quarter" idx="5"/>
          </p:nvPr>
        </p:nvSpPr>
        <p:spPr/>
        <p:txBody>
          <a:bodyPr/>
          <a:lstStyle/>
          <a:p>
            <a:fld id="{563B10D9-2842-457B-A901-54D125CB4607}" type="slidenum">
              <a:rPr lang="ko-KR" altLang="en-US" smtClean="0"/>
              <a:t>7</a:t>
            </a:fld>
            <a:endParaRPr lang="ko-KR" altLang="en-US"/>
          </a:p>
        </p:txBody>
      </p:sp>
    </p:spTree>
    <p:extLst>
      <p:ext uri="{BB962C8B-B14F-4D97-AF65-F5344CB8AC3E}">
        <p14:creationId xmlns:p14="http://schemas.microsoft.com/office/powerpoint/2010/main" val="1702566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ED5D1-5E43-3B7E-F84F-8C1DA1B8F9F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9A26EEF-D45B-7DF8-6C0F-F230553A56B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60739E-036C-1296-25D3-64CC69F2CD22}"/>
              </a:ext>
            </a:extLst>
          </p:cNvPr>
          <p:cNvSpPr>
            <a:spLocks noGrp="1"/>
          </p:cNvSpPr>
          <p:nvPr>
            <p:ph type="body" idx="1"/>
          </p:nvPr>
        </p:nvSpPr>
        <p:spPr/>
        <p:txBody>
          <a:bodyPr/>
          <a:lstStyle/>
          <a:p>
            <a:endParaRPr lang="en-US" altLang="ko-KR" b="0" i="0" dirty="0">
              <a:solidFill>
                <a:srgbClr val="111111"/>
              </a:solidFill>
              <a:effectLst/>
              <a:latin typeface="Pretendard Variable"/>
            </a:endParaRPr>
          </a:p>
        </p:txBody>
      </p:sp>
      <p:sp>
        <p:nvSpPr>
          <p:cNvPr id="4" name="슬라이드 번호 개체 틀 3">
            <a:extLst>
              <a:ext uri="{FF2B5EF4-FFF2-40B4-BE49-F238E27FC236}">
                <a16:creationId xmlns:a16="http://schemas.microsoft.com/office/drawing/2014/main" id="{A6FABFDD-F0AF-007C-B008-FDE2F3F72683}"/>
              </a:ext>
            </a:extLst>
          </p:cNvPr>
          <p:cNvSpPr>
            <a:spLocks noGrp="1"/>
          </p:cNvSpPr>
          <p:nvPr>
            <p:ph type="sldNum" sz="quarter" idx="5"/>
          </p:nvPr>
        </p:nvSpPr>
        <p:spPr/>
        <p:txBody>
          <a:bodyPr/>
          <a:lstStyle/>
          <a:p>
            <a:fld id="{563B10D9-2842-457B-A901-54D125CB4607}" type="slidenum">
              <a:rPr lang="ko-KR" altLang="en-US" smtClean="0"/>
              <a:t>8</a:t>
            </a:fld>
            <a:endParaRPr lang="ko-KR" altLang="en-US"/>
          </a:p>
        </p:txBody>
      </p:sp>
    </p:spTree>
    <p:extLst>
      <p:ext uri="{BB962C8B-B14F-4D97-AF65-F5344CB8AC3E}">
        <p14:creationId xmlns:p14="http://schemas.microsoft.com/office/powerpoint/2010/main" val="1252899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36F00-93E5-94E5-55FB-ADDDD838036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927DFF-B3DE-E59C-4A41-C6B888ED06E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F1591F2-80B6-88DB-B8B5-F256F5C51BD7}"/>
              </a:ext>
            </a:extLst>
          </p:cNvPr>
          <p:cNvSpPr>
            <a:spLocks noGrp="1"/>
          </p:cNvSpPr>
          <p:nvPr>
            <p:ph type="body" idx="1"/>
          </p:nvPr>
        </p:nvSpPr>
        <p:spPr/>
        <p:txBody>
          <a:bodyPr/>
          <a:lstStyle/>
          <a:p>
            <a:r>
              <a:rPr lang="ko-KR" altLang="en-US" b="0" i="0" dirty="0">
                <a:solidFill>
                  <a:srgbClr val="111111"/>
                </a:solidFill>
                <a:effectLst/>
                <a:latin typeface="Pretendard Variable"/>
              </a:rPr>
              <a:t>재료가 일정하지 않아 </a:t>
            </a:r>
            <a:r>
              <a:rPr lang="ko-KR" altLang="en-US" b="0" i="0" dirty="0" err="1">
                <a:solidFill>
                  <a:srgbClr val="111111"/>
                </a:solidFill>
                <a:effectLst/>
                <a:latin typeface="Pretendard Variable"/>
              </a:rPr>
              <a:t>그리퍼</a:t>
            </a:r>
            <a:r>
              <a:rPr lang="ko-KR" altLang="en-US" b="0" i="0" dirty="0">
                <a:solidFill>
                  <a:srgbClr val="111111"/>
                </a:solidFill>
                <a:effectLst/>
                <a:latin typeface="Pretendard Variable"/>
              </a:rPr>
              <a:t> 적용이 불가</a:t>
            </a:r>
          </a:p>
          <a:p>
            <a:r>
              <a:rPr lang="ko-KR" altLang="en-US" b="0" i="0" dirty="0" err="1">
                <a:solidFill>
                  <a:srgbClr val="111111"/>
                </a:solidFill>
                <a:effectLst/>
                <a:latin typeface="Pretendard Variable"/>
              </a:rPr>
              <a:t>져로</a:t>
            </a:r>
            <a:r>
              <a:rPr lang="ko-KR" altLang="en-US" b="0" i="0" dirty="0">
                <a:solidFill>
                  <a:srgbClr val="111111"/>
                </a:solidFill>
                <a:effectLst/>
                <a:latin typeface="Pretendard Variable"/>
              </a:rPr>
              <a:t> 길이에 상관없이 </a:t>
            </a:r>
            <a:r>
              <a:rPr lang="ko-KR" altLang="en-US" b="0" i="0" dirty="0" err="1">
                <a:solidFill>
                  <a:srgbClr val="111111"/>
                </a:solidFill>
                <a:effectLst/>
                <a:latin typeface="Pretendard Variable"/>
              </a:rPr>
              <a:t>올릴수</a:t>
            </a:r>
            <a:r>
              <a:rPr lang="ko-KR" altLang="en-US" b="0" i="0" dirty="0">
                <a:solidFill>
                  <a:srgbClr val="111111"/>
                </a:solidFill>
                <a:effectLst/>
                <a:latin typeface="Pretendard Variable"/>
              </a:rPr>
              <a:t> 있는 슬라이드 모델 채택</a:t>
            </a:r>
          </a:p>
          <a:p>
            <a:r>
              <a:rPr lang="ko-KR" altLang="en-US" b="0" i="0" dirty="0">
                <a:solidFill>
                  <a:srgbClr val="111111"/>
                </a:solidFill>
                <a:effectLst/>
                <a:latin typeface="Pretendard Variable"/>
              </a:rPr>
              <a:t>슬라이드 모드에 사용되는 모터 뚫음</a:t>
            </a:r>
          </a:p>
          <a:p>
            <a:r>
              <a:rPr lang="ko-KR" altLang="en-US" b="0" i="0" dirty="0">
                <a:solidFill>
                  <a:srgbClr val="111111"/>
                </a:solidFill>
                <a:effectLst/>
                <a:latin typeface="Pretendard Variable"/>
              </a:rPr>
              <a:t>기구 프린트 되면 적용 예정</a:t>
            </a:r>
            <a:endParaRPr lang="en-US" altLang="ko-KR" b="0" i="0" dirty="0">
              <a:solidFill>
                <a:srgbClr val="111111"/>
              </a:solidFill>
              <a:effectLst/>
              <a:latin typeface="Pretendard Variable"/>
            </a:endParaRPr>
          </a:p>
        </p:txBody>
      </p:sp>
      <p:sp>
        <p:nvSpPr>
          <p:cNvPr id="4" name="슬라이드 번호 개체 틀 3">
            <a:extLst>
              <a:ext uri="{FF2B5EF4-FFF2-40B4-BE49-F238E27FC236}">
                <a16:creationId xmlns:a16="http://schemas.microsoft.com/office/drawing/2014/main" id="{62911CF4-F7C2-C9B6-13BA-E1275CEE3C5C}"/>
              </a:ext>
            </a:extLst>
          </p:cNvPr>
          <p:cNvSpPr>
            <a:spLocks noGrp="1"/>
          </p:cNvSpPr>
          <p:nvPr>
            <p:ph type="sldNum" sz="quarter" idx="5"/>
          </p:nvPr>
        </p:nvSpPr>
        <p:spPr/>
        <p:txBody>
          <a:bodyPr/>
          <a:lstStyle/>
          <a:p>
            <a:fld id="{563B10D9-2842-457B-A901-54D125CB4607}" type="slidenum">
              <a:rPr lang="ko-KR" altLang="en-US" smtClean="0"/>
              <a:t>9</a:t>
            </a:fld>
            <a:endParaRPr lang="ko-KR" altLang="en-US"/>
          </a:p>
        </p:txBody>
      </p:sp>
    </p:spTree>
    <p:extLst>
      <p:ext uri="{BB962C8B-B14F-4D97-AF65-F5344CB8AC3E}">
        <p14:creationId xmlns:p14="http://schemas.microsoft.com/office/powerpoint/2010/main" val="3523395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3897A4-6A7F-550B-6968-22A0455064A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5CDABEFE-C18D-FB00-A581-EE91E61FE4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7688D45F-2D92-5F0E-C27F-3058800967E5}"/>
              </a:ext>
            </a:extLst>
          </p:cNvPr>
          <p:cNvSpPr>
            <a:spLocks noGrp="1"/>
          </p:cNvSpPr>
          <p:nvPr>
            <p:ph type="dt" sz="half" idx="10"/>
          </p:nvPr>
        </p:nvSpPr>
        <p:spPr/>
        <p:txBody>
          <a:bodyPr/>
          <a:lstStyle/>
          <a:p>
            <a:fld id="{C40A9686-A05D-48D6-A051-E02E29EDB84A}" type="datetime1">
              <a:rPr lang="ko-KR" altLang="en-US" smtClean="0"/>
              <a:t>2024-12-12</a:t>
            </a:fld>
            <a:endParaRPr lang="ko-KR" altLang="en-US"/>
          </a:p>
        </p:txBody>
      </p:sp>
      <p:sp>
        <p:nvSpPr>
          <p:cNvPr id="5" name="바닥글 개체 틀 4">
            <a:extLst>
              <a:ext uri="{FF2B5EF4-FFF2-40B4-BE49-F238E27FC236}">
                <a16:creationId xmlns:a16="http://schemas.microsoft.com/office/drawing/2014/main" id="{F7F8DB20-1A5F-F3C0-3BAE-F18C54FD35F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CE90BCE-65B9-495C-0C24-5AAA4F0F03A2}"/>
              </a:ext>
            </a:extLst>
          </p:cNvPr>
          <p:cNvSpPr>
            <a:spLocks noGrp="1"/>
          </p:cNvSpPr>
          <p:nvPr>
            <p:ph type="sldNum" sz="quarter" idx="12"/>
          </p:nvPr>
        </p:nvSpPr>
        <p:spPr/>
        <p:txBody>
          <a:body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3123625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D4961E-5796-904F-0344-161BC7248B3F}"/>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0143ED6C-3E33-9732-09D6-B1C2700D9CCB}"/>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CA85239-DB33-A216-D306-30742B1254E6}"/>
              </a:ext>
            </a:extLst>
          </p:cNvPr>
          <p:cNvSpPr>
            <a:spLocks noGrp="1"/>
          </p:cNvSpPr>
          <p:nvPr>
            <p:ph type="dt" sz="half" idx="10"/>
          </p:nvPr>
        </p:nvSpPr>
        <p:spPr/>
        <p:txBody>
          <a:bodyPr/>
          <a:lstStyle/>
          <a:p>
            <a:fld id="{72C53554-5074-4F41-A4A9-81732A8D3401}" type="datetime1">
              <a:rPr lang="ko-KR" altLang="en-US" smtClean="0"/>
              <a:t>2024-12-12</a:t>
            </a:fld>
            <a:endParaRPr lang="ko-KR" altLang="en-US"/>
          </a:p>
        </p:txBody>
      </p:sp>
      <p:sp>
        <p:nvSpPr>
          <p:cNvPr id="5" name="바닥글 개체 틀 4">
            <a:extLst>
              <a:ext uri="{FF2B5EF4-FFF2-40B4-BE49-F238E27FC236}">
                <a16:creationId xmlns:a16="http://schemas.microsoft.com/office/drawing/2014/main" id="{A40DE59B-2CD0-0B2B-A31A-F375F6CC718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B9D68CF-2861-9BC9-066C-DB8944E811F2}"/>
              </a:ext>
            </a:extLst>
          </p:cNvPr>
          <p:cNvSpPr>
            <a:spLocks noGrp="1"/>
          </p:cNvSpPr>
          <p:nvPr>
            <p:ph type="sldNum" sz="quarter" idx="12"/>
          </p:nvPr>
        </p:nvSpPr>
        <p:spPr/>
        <p:txBody>
          <a:body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3709555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7E7976B6-F193-34C9-FDCF-C119B2B86297}"/>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B949DB5-A7A1-90D5-9F7D-6D809DD5B41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C4D5E40-0321-7A7F-E61D-AA492F439A1D}"/>
              </a:ext>
            </a:extLst>
          </p:cNvPr>
          <p:cNvSpPr>
            <a:spLocks noGrp="1"/>
          </p:cNvSpPr>
          <p:nvPr>
            <p:ph type="dt" sz="half" idx="10"/>
          </p:nvPr>
        </p:nvSpPr>
        <p:spPr/>
        <p:txBody>
          <a:bodyPr/>
          <a:lstStyle/>
          <a:p>
            <a:fld id="{976A7237-931D-47AE-9E64-3D37528ED744}" type="datetime1">
              <a:rPr lang="ko-KR" altLang="en-US" smtClean="0"/>
              <a:t>2024-12-12</a:t>
            </a:fld>
            <a:endParaRPr lang="ko-KR" altLang="en-US"/>
          </a:p>
        </p:txBody>
      </p:sp>
      <p:sp>
        <p:nvSpPr>
          <p:cNvPr id="5" name="바닥글 개체 틀 4">
            <a:extLst>
              <a:ext uri="{FF2B5EF4-FFF2-40B4-BE49-F238E27FC236}">
                <a16:creationId xmlns:a16="http://schemas.microsoft.com/office/drawing/2014/main" id="{7989D7DC-69C5-CB65-234C-97A50518ABD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13297A7-E833-AB90-E9D2-FF8E465EBE65}"/>
              </a:ext>
            </a:extLst>
          </p:cNvPr>
          <p:cNvSpPr>
            <a:spLocks noGrp="1"/>
          </p:cNvSpPr>
          <p:nvPr>
            <p:ph type="sldNum" sz="quarter" idx="12"/>
          </p:nvPr>
        </p:nvSpPr>
        <p:spPr/>
        <p:txBody>
          <a:body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825008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D347C3-4BC4-BB3A-DE4B-9EB869021E6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8DF62B9-07D3-FD71-E96C-A20A9A455BDF}"/>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A077FD3-1319-253D-56ED-B4025316B8A2}"/>
              </a:ext>
            </a:extLst>
          </p:cNvPr>
          <p:cNvSpPr>
            <a:spLocks noGrp="1"/>
          </p:cNvSpPr>
          <p:nvPr>
            <p:ph type="dt" sz="half" idx="10"/>
          </p:nvPr>
        </p:nvSpPr>
        <p:spPr/>
        <p:txBody>
          <a:bodyPr/>
          <a:lstStyle/>
          <a:p>
            <a:fld id="{2F18F78C-9645-445E-B4B2-10DFA0E08CBE}" type="datetime1">
              <a:rPr lang="ko-KR" altLang="en-US" smtClean="0"/>
              <a:t>2024-12-12</a:t>
            </a:fld>
            <a:endParaRPr lang="ko-KR" altLang="en-US"/>
          </a:p>
        </p:txBody>
      </p:sp>
      <p:sp>
        <p:nvSpPr>
          <p:cNvPr id="5" name="바닥글 개체 틀 4">
            <a:extLst>
              <a:ext uri="{FF2B5EF4-FFF2-40B4-BE49-F238E27FC236}">
                <a16:creationId xmlns:a16="http://schemas.microsoft.com/office/drawing/2014/main" id="{6A83CAF0-F60C-878F-03CB-1F919A563F2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4D6989B-BD78-48E6-5176-1E8F980A747A}"/>
              </a:ext>
            </a:extLst>
          </p:cNvPr>
          <p:cNvSpPr>
            <a:spLocks noGrp="1"/>
          </p:cNvSpPr>
          <p:nvPr>
            <p:ph type="sldNum" sz="quarter" idx="12"/>
          </p:nvPr>
        </p:nvSpPr>
        <p:spPr/>
        <p:txBody>
          <a:body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4220380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3244F1-7FDF-B03C-0E66-234D77973060}"/>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B2802E9-C662-698E-ACC8-58976838CD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92E85DC0-7985-E9A3-8244-C4C1E0D6C364}"/>
              </a:ext>
            </a:extLst>
          </p:cNvPr>
          <p:cNvSpPr>
            <a:spLocks noGrp="1"/>
          </p:cNvSpPr>
          <p:nvPr>
            <p:ph type="dt" sz="half" idx="10"/>
          </p:nvPr>
        </p:nvSpPr>
        <p:spPr/>
        <p:txBody>
          <a:bodyPr/>
          <a:lstStyle/>
          <a:p>
            <a:fld id="{36FE6548-E510-43FE-AC9C-ECBA8C153A12}" type="datetime1">
              <a:rPr lang="ko-KR" altLang="en-US" smtClean="0"/>
              <a:t>2024-12-12</a:t>
            </a:fld>
            <a:endParaRPr lang="ko-KR" altLang="en-US"/>
          </a:p>
        </p:txBody>
      </p:sp>
      <p:sp>
        <p:nvSpPr>
          <p:cNvPr id="5" name="바닥글 개체 틀 4">
            <a:extLst>
              <a:ext uri="{FF2B5EF4-FFF2-40B4-BE49-F238E27FC236}">
                <a16:creationId xmlns:a16="http://schemas.microsoft.com/office/drawing/2014/main" id="{1AF00FE1-C915-F392-9916-1127BD8C505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7703773-0BCF-AB9C-936F-1C5B1A1C41B1}"/>
              </a:ext>
            </a:extLst>
          </p:cNvPr>
          <p:cNvSpPr>
            <a:spLocks noGrp="1"/>
          </p:cNvSpPr>
          <p:nvPr>
            <p:ph type="sldNum" sz="quarter" idx="12"/>
          </p:nvPr>
        </p:nvSpPr>
        <p:spPr/>
        <p:txBody>
          <a:body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2766767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FA088B-A3D0-22A1-3753-E243077D62C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ECA36C3-2C02-2A48-D9A7-245D806D1AD5}"/>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498307C-6B8C-20C2-9E48-799F59A3B093}"/>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14B335F1-18F0-9EF3-42D2-79BAC10C1B5D}"/>
              </a:ext>
            </a:extLst>
          </p:cNvPr>
          <p:cNvSpPr>
            <a:spLocks noGrp="1"/>
          </p:cNvSpPr>
          <p:nvPr>
            <p:ph type="dt" sz="half" idx="10"/>
          </p:nvPr>
        </p:nvSpPr>
        <p:spPr/>
        <p:txBody>
          <a:bodyPr/>
          <a:lstStyle/>
          <a:p>
            <a:fld id="{650533CF-663D-47C7-99AE-0322A6091210}" type="datetime1">
              <a:rPr lang="ko-KR" altLang="en-US" smtClean="0"/>
              <a:t>2024-12-12</a:t>
            </a:fld>
            <a:endParaRPr lang="ko-KR" altLang="en-US"/>
          </a:p>
        </p:txBody>
      </p:sp>
      <p:sp>
        <p:nvSpPr>
          <p:cNvPr id="6" name="바닥글 개체 틀 5">
            <a:extLst>
              <a:ext uri="{FF2B5EF4-FFF2-40B4-BE49-F238E27FC236}">
                <a16:creationId xmlns:a16="http://schemas.microsoft.com/office/drawing/2014/main" id="{D3F34BDB-DC12-2227-0285-79BE1C174AC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EF7AD9C-A0A4-CB89-79B1-BED0575BD116}"/>
              </a:ext>
            </a:extLst>
          </p:cNvPr>
          <p:cNvSpPr>
            <a:spLocks noGrp="1"/>
          </p:cNvSpPr>
          <p:nvPr>
            <p:ph type="sldNum" sz="quarter" idx="12"/>
          </p:nvPr>
        </p:nvSpPr>
        <p:spPr/>
        <p:txBody>
          <a:body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2971149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D1773D-B927-E605-E26C-32EC75C401A4}"/>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E7308DA7-25A9-78E3-D087-70186DC524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B91706E4-1FA3-B53E-AC29-5B53C575D590}"/>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DB59C0B6-484B-2CC5-2B8E-DC4B837084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4CFB013-551D-6906-5E6E-8EDDB437833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6DB725D6-166D-C906-EF92-1E37F96A940E}"/>
              </a:ext>
            </a:extLst>
          </p:cNvPr>
          <p:cNvSpPr>
            <a:spLocks noGrp="1"/>
          </p:cNvSpPr>
          <p:nvPr>
            <p:ph type="dt" sz="half" idx="10"/>
          </p:nvPr>
        </p:nvSpPr>
        <p:spPr/>
        <p:txBody>
          <a:bodyPr/>
          <a:lstStyle/>
          <a:p>
            <a:fld id="{1E211BC8-F38E-4C28-8104-A96A1A4A621B}" type="datetime1">
              <a:rPr lang="ko-KR" altLang="en-US" smtClean="0"/>
              <a:t>2024-12-12</a:t>
            </a:fld>
            <a:endParaRPr lang="ko-KR" altLang="en-US"/>
          </a:p>
        </p:txBody>
      </p:sp>
      <p:sp>
        <p:nvSpPr>
          <p:cNvPr id="8" name="바닥글 개체 틀 7">
            <a:extLst>
              <a:ext uri="{FF2B5EF4-FFF2-40B4-BE49-F238E27FC236}">
                <a16:creationId xmlns:a16="http://schemas.microsoft.com/office/drawing/2014/main" id="{001E05C5-97F9-CD4F-FD4C-526DA4642D1F}"/>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2D66316-2E1F-F5DF-E9A4-3605E0847D26}"/>
              </a:ext>
            </a:extLst>
          </p:cNvPr>
          <p:cNvSpPr>
            <a:spLocks noGrp="1"/>
          </p:cNvSpPr>
          <p:nvPr>
            <p:ph type="sldNum" sz="quarter" idx="12"/>
          </p:nvPr>
        </p:nvSpPr>
        <p:spPr/>
        <p:txBody>
          <a:body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3779417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404C27-4BDF-075C-6476-139EFC7913D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97293217-D1F8-112F-6E25-08A2EA2E8D4A}"/>
              </a:ext>
            </a:extLst>
          </p:cNvPr>
          <p:cNvSpPr>
            <a:spLocks noGrp="1"/>
          </p:cNvSpPr>
          <p:nvPr>
            <p:ph type="dt" sz="half" idx="10"/>
          </p:nvPr>
        </p:nvSpPr>
        <p:spPr/>
        <p:txBody>
          <a:bodyPr/>
          <a:lstStyle/>
          <a:p>
            <a:fld id="{83B901B2-3A83-4258-BBE1-87FEBCDA2F08}" type="datetime1">
              <a:rPr lang="ko-KR" altLang="en-US" smtClean="0"/>
              <a:t>2024-12-12</a:t>
            </a:fld>
            <a:endParaRPr lang="ko-KR" altLang="en-US"/>
          </a:p>
        </p:txBody>
      </p:sp>
      <p:sp>
        <p:nvSpPr>
          <p:cNvPr id="4" name="바닥글 개체 틀 3">
            <a:extLst>
              <a:ext uri="{FF2B5EF4-FFF2-40B4-BE49-F238E27FC236}">
                <a16:creationId xmlns:a16="http://schemas.microsoft.com/office/drawing/2014/main" id="{E0D11F80-E0F7-8E35-5A2F-264A04C1F306}"/>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585388E9-95DA-D980-64D7-80A846CF1188}"/>
              </a:ext>
            </a:extLst>
          </p:cNvPr>
          <p:cNvSpPr>
            <a:spLocks noGrp="1"/>
          </p:cNvSpPr>
          <p:nvPr>
            <p:ph type="sldNum" sz="quarter" idx="12"/>
          </p:nvPr>
        </p:nvSpPr>
        <p:spPr/>
        <p:txBody>
          <a:body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613437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A8A6C90-B279-7500-BC24-25CB7B5D5284}"/>
              </a:ext>
            </a:extLst>
          </p:cNvPr>
          <p:cNvSpPr>
            <a:spLocks noGrp="1"/>
          </p:cNvSpPr>
          <p:nvPr>
            <p:ph type="dt" sz="half" idx="10"/>
          </p:nvPr>
        </p:nvSpPr>
        <p:spPr/>
        <p:txBody>
          <a:bodyPr/>
          <a:lstStyle/>
          <a:p>
            <a:fld id="{7B396C9C-771D-4861-A2C3-6CB5D5BE12CB}" type="datetime1">
              <a:rPr lang="ko-KR" altLang="en-US" smtClean="0"/>
              <a:t>2024-12-12</a:t>
            </a:fld>
            <a:endParaRPr lang="ko-KR" altLang="en-US"/>
          </a:p>
        </p:txBody>
      </p:sp>
      <p:sp>
        <p:nvSpPr>
          <p:cNvPr id="3" name="바닥글 개체 틀 2">
            <a:extLst>
              <a:ext uri="{FF2B5EF4-FFF2-40B4-BE49-F238E27FC236}">
                <a16:creationId xmlns:a16="http://schemas.microsoft.com/office/drawing/2014/main" id="{3A6F046B-BBF1-9F70-078F-C181B2CD06F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ECE9554C-4C17-A9F1-C22F-73BE1C4EF1F2}"/>
              </a:ext>
            </a:extLst>
          </p:cNvPr>
          <p:cNvSpPr>
            <a:spLocks noGrp="1"/>
          </p:cNvSpPr>
          <p:nvPr>
            <p:ph type="sldNum" sz="quarter" idx="12"/>
          </p:nvPr>
        </p:nvSpPr>
        <p:spPr/>
        <p:txBody>
          <a:body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1681143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8FB489-08B8-438C-4A63-F153B8AF8A6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B34F64A0-71FD-747E-DD0C-6081C8127F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F9FDAF53-7EEA-9D67-901F-9AA6F335FB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023CE27A-BDA1-039B-D465-654478D1A04C}"/>
              </a:ext>
            </a:extLst>
          </p:cNvPr>
          <p:cNvSpPr>
            <a:spLocks noGrp="1"/>
          </p:cNvSpPr>
          <p:nvPr>
            <p:ph type="dt" sz="half" idx="10"/>
          </p:nvPr>
        </p:nvSpPr>
        <p:spPr/>
        <p:txBody>
          <a:bodyPr/>
          <a:lstStyle/>
          <a:p>
            <a:fld id="{BECA4166-FB47-407E-9ADC-DA4C6DD7159C}" type="datetime1">
              <a:rPr lang="ko-KR" altLang="en-US" smtClean="0"/>
              <a:t>2024-12-12</a:t>
            </a:fld>
            <a:endParaRPr lang="ko-KR" altLang="en-US"/>
          </a:p>
        </p:txBody>
      </p:sp>
      <p:sp>
        <p:nvSpPr>
          <p:cNvPr id="6" name="바닥글 개체 틀 5">
            <a:extLst>
              <a:ext uri="{FF2B5EF4-FFF2-40B4-BE49-F238E27FC236}">
                <a16:creationId xmlns:a16="http://schemas.microsoft.com/office/drawing/2014/main" id="{18E8EF26-739A-49B7-2994-56F48A8F63B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BB7210B-56A7-F356-1C3F-5C08C64D684F}"/>
              </a:ext>
            </a:extLst>
          </p:cNvPr>
          <p:cNvSpPr>
            <a:spLocks noGrp="1"/>
          </p:cNvSpPr>
          <p:nvPr>
            <p:ph type="sldNum" sz="quarter" idx="12"/>
          </p:nvPr>
        </p:nvSpPr>
        <p:spPr/>
        <p:txBody>
          <a:body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4167593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8E0E94-A770-58D9-9131-F3513825147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414EF96-33F8-2257-D6B2-648273FF02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B6FFA4EC-5C7B-EAB8-C515-4B8A8942F2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74C8FCAB-C8A9-4671-00BB-9201F8446732}"/>
              </a:ext>
            </a:extLst>
          </p:cNvPr>
          <p:cNvSpPr>
            <a:spLocks noGrp="1"/>
          </p:cNvSpPr>
          <p:nvPr>
            <p:ph type="dt" sz="half" idx="10"/>
          </p:nvPr>
        </p:nvSpPr>
        <p:spPr/>
        <p:txBody>
          <a:bodyPr/>
          <a:lstStyle/>
          <a:p>
            <a:fld id="{55D657DF-0F08-4636-B9C9-4B2266CA3DBC}" type="datetime1">
              <a:rPr lang="ko-KR" altLang="en-US" smtClean="0"/>
              <a:t>2024-12-12</a:t>
            </a:fld>
            <a:endParaRPr lang="ko-KR" altLang="en-US"/>
          </a:p>
        </p:txBody>
      </p:sp>
      <p:sp>
        <p:nvSpPr>
          <p:cNvPr id="6" name="바닥글 개체 틀 5">
            <a:extLst>
              <a:ext uri="{FF2B5EF4-FFF2-40B4-BE49-F238E27FC236}">
                <a16:creationId xmlns:a16="http://schemas.microsoft.com/office/drawing/2014/main" id="{FB8291B3-EE4E-2DA7-C3AB-E73D7A08A78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4C65B97-6612-84FD-C56F-4D40722C6B1D}"/>
              </a:ext>
            </a:extLst>
          </p:cNvPr>
          <p:cNvSpPr>
            <a:spLocks noGrp="1"/>
          </p:cNvSpPr>
          <p:nvPr>
            <p:ph type="sldNum" sz="quarter" idx="12"/>
          </p:nvPr>
        </p:nvSpPr>
        <p:spPr/>
        <p:txBody>
          <a:body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3544678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65894AE-24C0-73D9-5515-D6BBA7F974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ABF54F08-2F59-2DFE-EE11-C6E6AD350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3A1E8B0-0E3D-E71E-06FD-6E35F12A69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3698CF6-1BA6-4B2E-B7CD-607F0A3ED7BF}" type="datetime1">
              <a:rPr lang="ko-KR" altLang="en-US" smtClean="0"/>
              <a:t>2024-12-12</a:t>
            </a:fld>
            <a:endParaRPr lang="ko-KR" altLang="en-US"/>
          </a:p>
        </p:txBody>
      </p:sp>
      <p:sp>
        <p:nvSpPr>
          <p:cNvPr id="5" name="바닥글 개체 틀 4">
            <a:extLst>
              <a:ext uri="{FF2B5EF4-FFF2-40B4-BE49-F238E27FC236}">
                <a16:creationId xmlns:a16="http://schemas.microsoft.com/office/drawing/2014/main" id="{3C1E4F69-7C26-D4D2-D7A3-84061AAEAD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D248D8A3-42A8-A86D-5357-DF56E1611C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3D37A20-76DD-4CD0-B0FA-805EEE79EC14}" type="slidenum">
              <a:rPr lang="ko-KR" altLang="en-US" smtClean="0"/>
              <a:t>‹#›</a:t>
            </a:fld>
            <a:endParaRPr lang="ko-KR" altLang="en-US"/>
          </a:p>
        </p:txBody>
      </p:sp>
    </p:spTree>
    <p:extLst>
      <p:ext uri="{BB962C8B-B14F-4D97-AF65-F5344CB8AC3E}">
        <p14:creationId xmlns:p14="http://schemas.microsoft.com/office/powerpoint/2010/main" val="1817470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19.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40.gif"/><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44.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3.jpg"/><Relationship Id="rId5" Type="http://schemas.openxmlformats.org/officeDocument/2006/relationships/image" Target="../media/image38.png"/><Relationship Id="rId10" Type="http://schemas.openxmlformats.org/officeDocument/2006/relationships/image" Target="../media/image42.jpg"/><Relationship Id="rId4" Type="http://schemas.openxmlformats.org/officeDocument/2006/relationships/image" Target="../media/image37.png"/><Relationship Id="rId9" Type="http://schemas.openxmlformats.org/officeDocument/2006/relationships/image" Target="../media/image41.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3.png"/><Relationship Id="rId3" Type="http://schemas.openxmlformats.org/officeDocument/2006/relationships/image" Target="../media/image2.png"/><Relationship Id="rId21"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1.png"/><Relationship Id="rId2" Type="http://schemas.openxmlformats.org/officeDocument/2006/relationships/notesSlide" Target="../notesSlides/notesSlide6.xml"/><Relationship Id="rId16" Type="http://schemas.openxmlformats.org/officeDocument/2006/relationships/image" Target="../media/image20.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jpeg"/><Relationship Id="rId15" Type="http://schemas.openxmlformats.org/officeDocument/2006/relationships/image" Target="../media/image19.png"/><Relationship Id="rId10" Type="http://schemas.openxmlformats.org/officeDocument/2006/relationships/image" Target="../media/image15.png"/><Relationship Id="rId19" Type="http://schemas.openxmlformats.org/officeDocument/2006/relationships/image" Target="../media/image22.png"/><Relationship Id="rId4" Type="http://schemas.openxmlformats.org/officeDocument/2006/relationships/image" Target="../media/image9.jpeg"/><Relationship Id="rId9" Type="http://schemas.openxmlformats.org/officeDocument/2006/relationships/image" Target="../media/image14.png"/><Relationship Id="rId1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1.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4.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8687A3-390B-4893-34D3-5D53A82E530F}"/>
              </a:ext>
            </a:extLst>
          </p:cNvPr>
          <p:cNvSpPr>
            <a:spLocks noGrp="1"/>
          </p:cNvSpPr>
          <p:nvPr>
            <p:ph type="ctrTitle"/>
          </p:nvPr>
        </p:nvSpPr>
        <p:spPr>
          <a:xfrm>
            <a:off x="1524000" y="689452"/>
            <a:ext cx="9144000" cy="2387600"/>
          </a:xfrm>
        </p:spPr>
        <p:txBody>
          <a:bodyPr>
            <a:normAutofit fontScale="90000"/>
          </a:bodyPr>
          <a:lstStyle/>
          <a:p>
            <a:r>
              <a:rPr lang="en-US" altLang="ko-KR" dirty="0">
                <a:latin typeface="Times New Roman"/>
                <a:ea typeface="맑은 고딕"/>
                <a:cs typeface="Times New Roman"/>
              </a:rPr>
              <a:t>Robot Operating System for Making Hamburger Model</a:t>
            </a:r>
            <a:br>
              <a:rPr lang="en-US" altLang="ko-KR" dirty="0">
                <a:latin typeface="Times New Roman" panose="02020603050405020304" pitchFamily="18" charset="0"/>
                <a:cs typeface="Times New Roman" panose="02020603050405020304" pitchFamily="18" charset="0"/>
              </a:rPr>
            </a:br>
            <a:r>
              <a:rPr lang="en-US" altLang="ko-KR" dirty="0">
                <a:latin typeface="Times New Roman"/>
                <a:ea typeface="맑은 고딕"/>
                <a:cs typeface="Times New Roman"/>
              </a:rPr>
              <a:t>with Deep Learning</a:t>
            </a:r>
            <a:endParaRPr lang="en-US" altLang="ko-KR" dirty="0">
              <a:latin typeface="Times New Roman"/>
              <a:cs typeface="Times New Roman"/>
            </a:endParaRPr>
          </a:p>
        </p:txBody>
      </p:sp>
      <p:sp>
        <p:nvSpPr>
          <p:cNvPr id="3" name="부제목 2">
            <a:extLst>
              <a:ext uri="{FF2B5EF4-FFF2-40B4-BE49-F238E27FC236}">
                <a16:creationId xmlns:a16="http://schemas.microsoft.com/office/drawing/2014/main" id="{1A47F987-1C88-EF2A-B713-18AC1E680C73}"/>
              </a:ext>
            </a:extLst>
          </p:cNvPr>
          <p:cNvSpPr>
            <a:spLocks noGrp="1"/>
          </p:cNvSpPr>
          <p:nvPr>
            <p:ph type="subTitle" idx="1"/>
          </p:nvPr>
        </p:nvSpPr>
        <p:spPr>
          <a:xfrm>
            <a:off x="9894027" y="5822832"/>
            <a:ext cx="2831643" cy="1035168"/>
          </a:xfrm>
        </p:spPr>
        <p:txBody>
          <a:bodyPr>
            <a:normAutofit/>
          </a:bodyPr>
          <a:lstStyle/>
          <a:p>
            <a:pPr algn="l"/>
            <a:r>
              <a:rPr lang="en-US" altLang="ko-KR" sz="1600" dirty="0">
                <a:latin typeface="Times New Roman" panose="02020603050405020304" pitchFamily="18" charset="0"/>
                <a:cs typeface="Times New Roman" panose="02020603050405020304" pitchFamily="18" charset="0"/>
              </a:rPr>
              <a:t>21800226 </a:t>
            </a:r>
            <a:r>
              <a:rPr lang="en-US" altLang="ko-KR" sz="1600" dirty="0" err="1">
                <a:latin typeface="Times New Roman" panose="02020603050405020304" pitchFamily="18" charset="0"/>
                <a:cs typeface="Times New Roman" panose="02020603050405020304" pitchFamily="18" charset="0"/>
              </a:rPr>
              <a:t>Yunki</a:t>
            </a:r>
            <a:r>
              <a:rPr lang="en-US" altLang="ko-KR" sz="1600" dirty="0">
                <a:latin typeface="Times New Roman" panose="02020603050405020304" pitchFamily="18" charset="0"/>
                <a:cs typeface="Times New Roman" panose="02020603050405020304" pitchFamily="18" charset="0"/>
              </a:rPr>
              <a:t> Noh </a:t>
            </a:r>
          </a:p>
          <a:p>
            <a:pPr algn="l"/>
            <a:r>
              <a:rPr lang="en-US" altLang="ko-KR" sz="1600" dirty="0">
                <a:latin typeface="Times New Roman" panose="02020603050405020304" pitchFamily="18" charset="0"/>
                <a:cs typeface="Times New Roman" panose="02020603050405020304" pitchFamily="18" charset="0"/>
              </a:rPr>
              <a:t>21900258 Hyeonho Moon </a:t>
            </a:r>
          </a:p>
          <a:p>
            <a:pPr algn="l"/>
            <a:r>
              <a:rPr lang="en-US" altLang="ko-KR" sz="1600" dirty="0">
                <a:latin typeface="Times New Roman" panose="02020603050405020304" pitchFamily="18" charset="0"/>
                <a:cs typeface="Times New Roman" panose="02020603050405020304" pitchFamily="18" charset="0"/>
              </a:rPr>
              <a:t>21900727 Garam Jin</a:t>
            </a:r>
          </a:p>
        </p:txBody>
      </p:sp>
      <p:sp>
        <p:nvSpPr>
          <p:cNvPr id="6" name="부제목 2">
            <a:extLst>
              <a:ext uri="{FF2B5EF4-FFF2-40B4-BE49-F238E27FC236}">
                <a16:creationId xmlns:a16="http://schemas.microsoft.com/office/drawing/2014/main" id="{19653C38-7D1F-38DF-F086-897201A5C995}"/>
              </a:ext>
            </a:extLst>
          </p:cNvPr>
          <p:cNvSpPr txBox="1">
            <a:spLocks/>
          </p:cNvSpPr>
          <p:nvPr/>
        </p:nvSpPr>
        <p:spPr>
          <a:xfrm>
            <a:off x="2773135" y="3195861"/>
            <a:ext cx="6645729" cy="1063625"/>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2000" dirty="0" err="1">
                <a:latin typeface="Times New Roman" panose="02020603050405020304" pitchFamily="18" charset="0"/>
                <a:cs typeface="Times New Roman" panose="02020603050405020304" pitchFamily="18" charset="0"/>
              </a:rPr>
              <a:t>Handong</a:t>
            </a:r>
            <a:r>
              <a:rPr lang="en-US" altLang="ko-KR" sz="2000" dirty="0">
                <a:latin typeface="Times New Roman" panose="02020603050405020304" pitchFamily="18" charset="0"/>
                <a:cs typeface="Times New Roman" panose="02020603050405020304" pitchFamily="18" charset="0"/>
              </a:rPr>
              <a:t> Global Univ.</a:t>
            </a:r>
          </a:p>
          <a:p>
            <a:r>
              <a:rPr lang="en-US" altLang="ko-KR" sz="2000" dirty="0">
                <a:latin typeface="Times New Roman" panose="02020603050405020304" pitchFamily="18" charset="0"/>
                <a:cs typeface="Times New Roman" panose="02020603050405020304" pitchFamily="18" charset="0"/>
              </a:rPr>
              <a:t>School of Mechanical &amp; Control Engineering</a:t>
            </a:r>
          </a:p>
          <a:p>
            <a:endParaRPr lang="ko-KR" altLang="en-US" sz="2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06A39FE0-751F-52B0-4832-D73E698DE78D}"/>
              </a:ext>
            </a:extLst>
          </p:cNvPr>
          <p:cNvSpPr txBox="1"/>
          <p:nvPr/>
        </p:nvSpPr>
        <p:spPr>
          <a:xfrm>
            <a:off x="3046640" y="4706436"/>
            <a:ext cx="6098720" cy="1754326"/>
          </a:xfrm>
          <a:prstGeom prst="rect">
            <a:avLst/>
          </a:prstGeom>
          <a:noFill/>
        </p:spPr>
        <p:txBody>
          <a:bodyPr wrap="square" lIns="91440" tIns="45720" rIns="91440" bIns="45720" anchor="t">
            <a:spAutoFit/>
          </a:bodyPr>
          <a:lstStyle/>
          <a:p>
            <a:pPr algn="ctr"/>
            <a:r>
              <a:rPr lang="en-US" altLang="ko-KR" dirty="0">
                <a:latin typeface="Times New Roman"/>
                <a:ea typeface="맑은 고딕"/>
                <a:cs typeface="Times New Roman"/>
              </a:rPr>
              <a:t>Dec.10.2024</a:t>
            </a: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r>
              <a:rPr lang="en-US" altLang="ko-KR" dirty="0">
                <a:latin typeface="Times New Roman"/>
                <a:ea typeface="맑은 고딕"/>
                <a:cs typeface="Times New Roman"/>
              </a:rPr>
              <a:t>Industrial AI &amp; Automation</a:t>
            </a:r>
          </a:p>
          <a:p>
            <a:pPr algn="ctr"/>
            <a:r>
              <a:rPr lang="en-US" altLang="ko-KR" dirty="0">
                <a:latin typeface="Times New Roman"/>
                <a:ea typeface="맑은 고딕"/>
                <a:cs typeface="Times New Roman"/>
              </a:rPr>
              <a:t>Middle Report of Project 2</a:t>
            </a:r>
          </a:p>
          <a:p>
            <a:pPr algn="ctr"/>
            <a:r>
              <a:rPr lang="en-US" altLang="ko-KR" dirty="0">
                <a:latin typeface="Times New Roman"/>
                <a:ea typeface="맑은 고딕"/>
                <a:cs typeface="Times New Roman"/>
              </a:rPr>
              <a:t>Prof. Young-Keun Kim</a:t>
            </a:r>
          </a:p>
        </p:txBody>
      </p:sp>
      <p:pic>
        <p:nvPicPr>
          <p:cNvPr id="1026" name="Picture 2">
            <a:extLst>
              <a:ext uri="{FF2B5EF4-FFF2-40B4-BE49-F238E27FC236}">
                <a16:creationId xmlns:a16="http://schemas.microsoft.com/office/drawing/2014/main" id="{844B1CAE-07F1-3935-EBA7-09D41C7686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0">
            <a:extLst>
              <a:ext uri="{FF2B5EF4-FFF2-40B4-BE49-F238E27FC236}">
                <a16:creationId xmlns:a16="http://schemas.microsoft.com/office/drawing/2014/main" id="{52E5A3FD-868F-6A27-C85A-3028C3E257EA}"/>
              </a:ext>
            </a:extLst>
          </p:cNvPr>
          <p:cNvSpPr/>
          <p:nvPr/>
        </p:nvSpPr>
        <p:spPr>
          <a:xfrm>
            <a:off x="2709455" y="3031333"/>
            <a:ext cx="665362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solidFill>
                <a:schemeClr val="tx2">
                  <a:lumMod val="75000"/>
                </a:schemeClr>
              </a:solidFill>
            </a:endParaRPr>
          </a:p>
        </p:txBody>
      </p:sp>
    </p:spTree>
    <p:extLst>
      <p:ext uri="{BB962C8B-B14F-4D97-AF65-F5344CB8AC3E}">
        <p14:creationId xmlns:p14="http://schemas.microsoft.com/office/powerpoint/2010/main" val="299893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8F7EB-74F0-9F93-C8E7-8F8DDF7CEEB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5C6A4E2-B3F0-5D60-CB13-3BA7721CA19A}"/>
              </a:ext>
            </a:extLst>
          </p:cNvPr>
          <p:cNvSpPr txBox="1"/>
          <p:nvPr/>
        </p:nvSpPr>
        <p:spPr>
          <a:xfrm>
            <a:off x="281664" y="327897"/>
            <a:ext cx="10719909" cy="523220"/>
          </a:xfrm>
          <a:prstGeom prst="rect">
            <a:avLst/>
          </a:prstGeom>
          <a:noFill/>
        </p:spPr>
        <p:txBody>
          <a:bodyPr wrap="square" lIns="91440" tIns="45720" rIns="91440" bIns="45720" anchor="t">
            <a:spAutoFit/>
          </a:bodyPr>
          <a:lstStyle/>
          <a:p>
            <a:r>
              <a:rPr lang="en-US" altLang="ko-KR" sz="2800" b="1" dirty="0">
                <a:latin typeface="Times New Roman"/>
                <a:ea typeface="맑은 고딕"/>
                <a:cs typeface="Times New Roman"/>
              </a:rPr>
              <a:t>5. Usage Technique</a:t>
            </a:r>
            <a:endParaRPr lang="en-US" b="1" dirty="0"/>
          </a:p>
        </p:txBody>
      </p:sp>
      <p:sp>
        <p:nvSpPr>
          <p:cNvPr id="3" name="슬라이드 번호 개체 틀 2">
            <a:extLst>
              <a:ext uri="{FF2B5EF4-FFF2-40B4-BE49-F238E27FC236}">
                <a16:creationId xmlns:a16="http://schemas.microsoft.com/office/drawing/2014/main" id="{36D420DB-CBC9-2053-E3A3-B604505925AF}"/>
              </a:ext>
            </a:extLst>
          </p:cNvPr>
          <p:cNvSpPr>
            <a:spLocks noGrp="1"/>
          </p:cNvSpPr>
          <p:nvPr>
            <p:ph type="sldNum" sz="quarter" idx="12"/>
          </p:nvPr>
        </p:nvSpPr>
        <p:spPr/>
        <p:txBody>
          <a:bodyPr/>
          <a:lstStyle/>
          <a:p>
            <a:fld id="{83D37A20-76DD-4CD0-B0FA-805EEE79EC14}" type="slidenum">
              <a:rPr lang="ko-KR" altLang="en-US" smtClean="0"/>
              <a:t>10</a:t>
            </a:fld>
            <a:endParaRPr lang="ko-KR" altLang="en-US"/>
          </a:p>
        </p:txBody>
      </p:sp>
      <p:pic>
        <p:nvPicPr>
          <p:cNvPr id="5" name="Picture 2">
            <a:extLst>
              <a:ext uri="{FF2B5EF4-FFF2-40B4-BE49-F238E27FC236}">
                <a16:creationId xmlns:a16="http://schemas.microsoft.com/office/drawing/2014/main" id="{104D1A4A-3EEE-1A97-B75B-CD2141C455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9">
            <a:extLst>
              <a:ext uri="{FF2B5EF4-FFF2-40B4-BE49-F238E27FC236}">
                <a16:creationId xmlns:a16="http://schemas.microsoft.com/office/drawing/2014/main" id="{85982604-08D8-C451-743F-E379C46E1EE9}"/>
              </a:ext>
            </a:extLst>
          </p:cNvPr>
          <p:cNvSpPr txBox="1"/>
          <p:nvPr/>
        </p:nvSpPr>
        <p:spPr>
          <a:xfrm>
            <a:off x="3205131" y="5619698"/>
            <a:ext cx="5781736" cy="523220"/>
          </a:xfrm>
          <a:prstGeom prst="rect">
            <a:avLst/>
          </a:prstGeom>
          <a:noFill/>
        </p:spPr>
        <p:txBody>
          <a:bodyPr wrap="square" lIns="91440" tIns="45720" rIns="91440" bIns="45720" anchor="t">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a:solidFill>
                  <a:schemeClr val="bg1"/>
                </a:solidFill>
                <a:latin typeface="Times New Roman"/>
                <a:ea typeface="맑은 고딕"/>
                <a:cs typeface="Times New Roman"/>
              </a:rPr>
              <a:t>Need to grip the Materials &amp; Can</a:t>
            </a:r>
            <a:endParaRPr lang="ko-KR" altLang="en-US" sz="2800" b="1">
              <a:solidFill>
                <a:schemeClr val="bg1"/>
              </a:solidFill>
              <a:latin typeface="Times New Roman"/>
              <a:ea typeface="맑은 고딕"/>
              <a:cs typeface="Times New Roman"/>
            </a:endParaRPr>
          </a:p>
        </p:txBody>
      </p:sp>
      <p:sp>
        <p:nvSpPr>
          <p:cNvPr id="18" name="TextBox 17">
            <a:extLst>
              <a:ext uri="{FF2B5EF4-FFF2-40B4-BE49-F238E27FC236}">
                <a16:creationId xmlns:a16="http://schemas.microsoft.com/office/drawing/2014/main" id="{D17F770A-EEA6-9D61-CD6F-2770BA09D749}"/>
              </a:ext>
            </a:extLst>
          </p:cNvPr>
          <p:cNvSpPr txBox="1"/>
          <p:nvPr/>
        </p:nvSpPr>
        <p:spPr>
          <a:xfrm>
            <a:off x="566092" y="1203446"/>
            <a:ext cx="5249785" cy="830997"/>
          </a:xfrm>
          <a:prstGeom prst="rect">
            <a:avLst/>
          </a:prstGeom>
          <a:noFill/>
        </p:spPr>
        <p:txBody>
          <a:bodyPr wrap="square" lIns="91440" tIns="45720" rIns="91440" bIns="45720" anchor="t">
            <a:spAutoFit/>
          </a:bodyPr>
          <a:lstStyle/>
          <a:p>
            <a:r>
              <a:rPr lang="en-US" sz="2400" dirty="0">
                <a:latin typeface="Times New Roman"/>
                <a:ea typeface="+mn-lt"/>
                <a:cs typeface="+mn-lt"/>
              </a:rPr>
              <a:t>Deep Learning:</a:t>
            </a:r>
          </a:p>
          <a:p>
            <a:r>
              <a:rPr lang="en-US" sz="2400" dirty="0">
                <a:latin typeface="Times New Roman"/>
                <a:ea typeface="+mn-lt"/>
                <a:cs typeface="+mn-lt"/>
              </a:rPr>
              <a:t> </a:t>
            </a:r>
            <a:r>
              <a:rPr lang="en-US" sz="2000" dirty="0">
                <a:latin typeface="Times New Roman"/>
                <a:ea typeface="+mn-lt"/>
                <a:cs typeface="+mn-lt"/>
              </a:rPr>
              <a:t>OCR(Optical Character Recognition)</a:t>
            </a:r>
          </a:p>
        </p:txBody>
      </p:sp>
      <p:pic>
        <p:nvPicPr>
          <p:cNvPr id="19" name="그림 18" descr="스케치, 블랙, 예술, 디자인이(가) 표시된 사진&#10;&#10;자동 생성된 설명">
            <a:extLst>
              <a:ext uri="{FF2B5EF4-FFF2-40B4-BE49-F238E27FC236}">
                <a16:creationId xmlns:a16="http://schemas.microsoft.com/office/drawing/2014/main" id="{C406CFE0-2759-CAE6-E806-B8F713956796}"/>
              </a:ext>
            </a:extLst>
          </p:cNvPr>
          <p:cNvPicPr>
            <a:picLocks noChangeAspect="1"/>
          </p:cNvPicPr>
          <p:nvPr/>
        </p:nvPicPr>
        <p:blipFill>
          <a:blip r:embed="rId4"/>
          <a:stretch>
            <a:fillRect/>
          </a:stretch>
        </p:blipFill>
        <p:spPr>
          <a:xfrm>
            <a:off x="1778860" y="2215522"/>
            <a:ext cx="3149292" cy="1645412"/>
          </a:xfrm>
          <a:prstGeom prst="rect">
            <a:avLst/>
          </a:prstGeom>
        </p:spPr>
      </p:pic>
      <p:pic>
        <p:nvPicPr>
          <p:cNvPr id="20" name="그림 19" descr="블랙, 어둠이(가) 표시된 사진&#10;&#10;자동 생성된 설명">
            <a:extLst>
              <a:ext uri="{FF2B5EF4-FFF2-40B4-BE49-F238E27FC236}">
                <a16:creationId xmlns:a16="http://schemas.microsoft.com/office/drawing/2014/main" id="{BFE795A5-2ECE-CE1C-32CA-3A9B607A40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427" y="2168104"/>
            <a:ext cx="1692830" cy="1692830"/>
          </a:xfrm>
          <a:prstGeom prst="rect">
            <a:avLst/>
          </a:prstGeom>
        </p:spPr>
      </p:pic>
      <p:pic>
        <p:nvPicPr>
          <p:cNvPr id="21" name="그림 20">
            <a:extLst>
              <a:ext uri="{FF2B5EF4-FFF2-40B4-BE49-F238E27FC236}">
                <a16:creationId xmlns:a16="http://schemas.microsoft.com/office/drawing/2014/main" id="{A1E20118-5B98-6689-4427-8C73B3275A9E}"/>
              </a:ext>
            </a:extLst>
          </p:cNvPr>
          <p:cNvPicPr>
            <a:picLocks noChangeAspect="1"/>
          </p:cNvPicPr>
          <p:nvPr/>
        </p:nvPicPr>
        <p:blipFill>
          <a:blip r:embed="rId6"/>
          <a:srcRect r="32471"/>
          <a:stretch/>
        </p:blipFill>
        <p:spPr>
          <a:xfrm>
            <a:off x="5435323" y="2206010"/>
            <a:ext cx="3657053" cy="3614191"/>
          </a:xfrm>
          <a:prstGeom prst="rect">
            <a:avLst/>
          </a:prstGeom>
        </p:spPr>
      </p:pic>
      <p:sp>
        <p:nvSpPr>
          <p:cNvPr id="22" name="화살표: 오른쪽 21">
            <a:extLst>
              <a:ext uri="{FF2B5EF4-FFF2-40B4-BE49-F238E27FC236}">
                <a16:creationId xmlns:a16="http://schemas.microsoft.com/office/drawing/2014/main" id="{62A83DD4-5D38-19FE-8D7A-C8069C220C1B}"/>
              </a:ext>
            </a:extLst>
          </p:cNvPr>
          <p:cNvSpPr/>
          <p:nvPr/>
        </p:nvSpPr>
        <p:spPr>
          <a:xfrm>
            <a:off x="4246338" y="3581795"/>
            <a:ext cx="937550" cy="61463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grpSp>
        <p:nvGrpSpPr>
          <p:cNvPr id="23" name="그룹 22">
            <a:extLst>
              <a:ext uri="{FF2B5EF4-FFF2-40B4-BE49-F238E27FC236}">
                <a16:creationId xmlns:a16="http://schemas.microsoft.com/office/drawing/2014/main" id="{56D59094-0E2D-CFBE-CA44-B0E85D1502FA}"/>
              </a:ext>
            </a:extLst>
          </p:cNvPr>
          <p:cNvGrpSpPr/>
          <p:nvPr/>
        </p:nvGrpSpPr>
        <p:grpSpPr>
          <a:xfrm>
            <a:off x="436838" y="4895537"/>
            <a:ext cx="2086489" cy="502032"/>
            <a:chOff x="954704" y="5322014"/>
            <a:chExt cx="2086489" cy="502032"/>
          </a:xfrm>
        </p:grpSpPr>
        <p:sp>
          <p:nvSpPr>
            <p:cNvPr id="24" name="정육면체 23">
              <a:extLst>
                <a:ext uri="{FF2B5EF4-FFF2-40B4-BE49-F238E27FC236}">
                  <a16:creationId xmlns:a16="http://schemas.microsoft.com/office/drawing/2014/main" id="{CE688930-83DE-0A39-F7F4-E5E88E686260}"/>
                </a:ext>
              </a:extLst>
            </p:cNvPr>
            <p:cNvSpPr/>
            <p:nvPr/>
          </p:nvSpPr>
          <p:spPr>
            <a:xfrm>
              <a:off x="954704" y="5322014"/>
              <a:ext cx="2086489" cy="502032"/>
            </a:xfrm>
            <a:prstGeom prst="cube">
              <a:avLst>
                <a:gd name="adj" fmla="val 9891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71787B7E-D106-C07A-CE46-A97E47663E22}"/>
                </a:ext>
              </a:extLst>
            </p:cNvPr>
            <p:cNvSpPr txBox="1"/>
            <p:nvPr/>
          </p:nvSpPr>
          <p:spPr>
            <a:xfrm>
              <a:off x="954705" y="5391980"/>
              <a:ext cx="2086488" cy="307777"/>
            </a:xfrm>
            <a:prstGeom prst="rect">
              <a:avLst/>
            </a:prstGeom>
            <a:noFill/>
          </p:spPr>
          <p:txBody>
            <a:bodyPr wrap="square">
              <a:spAutoFit/>
            </a:bodyPr>
            <a:lstStyle/>
            <a:p>
              <a:pPr algn="ctr"/>
              <a:r>
                <a:rPr lang="en-US" altLang="ko-KR" sz="1400" b="1"/>
                <a:t>Bulgogi Burger </a:t>
              </a:r>
              <a:endParaRPr lang="ko-KR" altLang="en-US" sz="1400" b="1"/>
            </a:p>
          </p:txBody>
        </p:sp>
      </p:grpSp>
      <p:grpSp>
        <p:nvGrpSpPr>
          <p:cNvPr id="27" name="그룹 26">
            <a:extLst>
              <a:ext uri="{FF2B5EF4-FFF2-40B4-BE49-F238E27FC236}">
                <a16:creationId xmlns:a16="http://schemas.microsoft.com/office/drawing/2014/main" id="{CFE5F7A4-5452-49FE-E333-55AF9F22008E}"/>
              </a:ext>
            </a:extLst>
          </p:cNvPr>
          <p:cNvGrpSpPr/>
          <p:nvPr/>
        </p:nvGrpSpPr>
        <p:grpSpPr>
          <a:xfrm>
            <a:off x="2159676" y="4892759"/>
            <a:ext cx="2086489" cy="502032"/>
            <a:chOff x="954704" y="5322014"/>
            <a:chExt cx="2086489" cy="502032"/>
          </a:xfrm>
        </p:grpSpPr>
        <p:sp>
          <p:nvSpPr>
            <p:cNvPr id="28" name="정육면체 27">
              <a:extLst>
                <a:ext uri="{FF2B5EF4-FFF2-40B4-BE49-F238E27FC236}">
                  <a16:creationId xmlns:a16="http://schemas.microsoft.com/office/drawing/2014/main" id="{B192308A-6719-177E-7504-FD47A1C30081}"/>
                </a:ext>
              </a:extLst>
            </p:cNvPr>
            <p:cNvSpPr/>
            <p:nvPr/>
          </p:nvSpPr>
          <p:spPr>
            <a:xfrm>
              <a:off x="954704" y="5322014"/>
              <a:ext cx="2086489" cy="502032"/>
            </a:xfrm>
            <a:prstGeom prst="cube">
              <a:avLst>
                <a:gd name="adj" fmla="val 9891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D09033C5-97A0-EF48-E29D-D0582F33B188}"/>
                </a:ext>
              </a:extLst>
            </p:cNvPr>
            <p:cNvSpPr txBox="1"/>
            <p:nvPr/>
          </p:nvSpPr>
          <p:spPr>
            <a:xfrm>
              <a:off x="954705" y="5391980"/>
              <a:ext cx="2086488" cy="307777"/>
            </a:xfrm>
            <a:prstGeom prst="rect">
              <a:avLst/>
            </a:prstGeom>
            <a:noFill/>
          </p:spPr>
          <p:txBody>
            <a:bodyPr wrap="square">
              <a:spAutoFit/>
            </a:bodyPr>
            <a:lstStyle/>
            <a:p>
              <a:pPr algn="ctr"/>
              <a:r>
                <a:rPr lang="en-US" altLang="ko-KR" sz="1400" b="1"/>
                <a:t>Coca Cola</a:t>
              </a:r>
              <a:endParaRPr lang="ko-KR" altLang="en-US" sz="1400" b="1"/>
            </a:p>
          </p:txBody>
        </p:sp>
      </p:grpSp>
      <p:pic>
        <p:nvPicPr>
          <p:cNvPr id="30" name="그림 29" descr="블랙, 어둠이(가) 표시된 사진&#10;&#10;자동 생성된 설명">
            <a:extLst>
              <a:ext uri="{FF2B5EF4-FFF2-40B4-BE49-F238E27FC236}">
                <a16:creationId xmlns:a16="http://schemas.microsoft.com/office/drawing/2014/main" id="{9AA61BEB-D138-1229-2753-458516AF1C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2936" y="4073369"/>
            <a:ext cx="2086488" cy="2086488"/>
          </a:xfrm>
          <a:prstGeom prst="rect">
            <a:avLst/>
          </a:prstGeom>
        </p:spPr>
      </p:pic>
      <p:sp>
        <p:nvSpPr>
          <p:cNvPr id="31" name="TextBox 30">
            <a:extLst>
              <a:ext uri="{FF2B5EF4-FFF2-40B4-BE49-F238E27FC236}">
                <a16:creationId xmlns:a16="http://schemas.microsoft.com/office/drawing/2014/main" id="{0D14B2F2-59E6-9D29-8ADB-BA3B4B0CBC91}"/>
              </a:ext>
            </a:extLst>
          </p:cNvPr>
          <p:cNvSpPr txBox="1"/>
          <p:nvPr/>
        </p:nvSpPr>
        <p:spPr>
          <a:xfrm>
            <a:off x="9122077" y="3429000"/>
            <a:ext cx="3069923" cy="830997"/>
          </a:xfrm>
          <a:prstGeom prst="rect">
            <a:avLst/>
          </a:prstGeom>
          <a:noFill/>
        </p:spPr>
        <p:txBody>
          <a:bodyPr wrap="square" lIns="91440" tIns="45720" rIns="91440" bIns="45720" anchor="t">
            <a:spAutoFit/>
          </a:bodyPr>
          <a:lstStyle/>
          <a:p>
            <a:r>
              <a:rPr lang="en-US" sz="2400" dirty="0">
                <a:latin typeface="Times New Roman"/>
                <a:ea typeface="+mn-lt"/>
                <a:cs typeface="+mn-lt"/>
              </a:rPr>
              <a:t>Detect 15 Times</a:t>
            </a:r>
          </a:p>
          <a:p>
            <a:r>
              <a:rPr lang="en-US" altLang="ko-KR" sz="2400" dirty="0">
                <a:latin typeface="Times New Roman"/>
                <a:ea typeface="+mn-lt"/>
                <a:cs typeface="+mn-lt"/>
              </a:rPr>
              <a:t>Publish the information</a:t>
            </a:r>
          </a:p>
        </p:txBody>
      </p:sp>
    </p:spTree>
    <p:extLst>
      <p:ext uri="{BB962C8B-B14F-4D97-AF65-F5344CB8AC3E}">
        <p14:creationId xmlns:p14="http://schemas.microsoft.com/office/powerpoint/2010/main" val="54385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animBg="1"/>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590D7-787B-1B59-A10D-507CB67C389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3230FF1-65E7-AEB9-9306-66468BE56FE5}"/>
              </a:ext>
            </a:extLst>
          </p:cNvPr>
          <p:cNvSpPr txBox="1"/>
          <p:nvPr/>
        </p:nvSpPr>
        <p:spPr>
          <a:xfrm>
            <a:off x="281664" y="327897"/>
            <a:ext cx="10719909" cy="523220"/>
          </a:xfrm>
          <a:prstGeom prst="rect">
            <a:avLst/>
          </a:prstGeom>
          <a:noFill/>
        </p:spPr>
        <p:txBody>
          <a:bodyPr wrap="square" lIns="91440" tIns="45720" rIns="91440" bIns="45720" anchor="t">
            <a:spAutoFit/>
          </a:bodyPr>
          <a:lstStyle/>
          <a:p>
            <a:r>
              <a:rPr lang="en-US" altLang="ko-KR" sz="2800" b="1" dirty="0">
                <a:latin typeface="Times New Roman"/>
                <a:ea typeface="맑은 고딕"/>
                <a:cs typeface="Times New Roman"/>
              </a:rPr>
              <a:t>5. Usage Technique</a:t>
            </a:r>
            <a:endParaRPr lang="en-US" b="1" dirty="0"/>
          </a:p>
        </p:txBody>
      </p:sp>
      <p:sp>
        <p:nvSpPr>
          <p:cNvPr id="3" name="슬라이드 번호 개체 틀 2">
            <a:extLst>
              <a:ext uri="{FF2B5EF4-FFF2-40B4-BE49-F238E27FC236}">
                <a16:creationId xmlns:a16="http://schemas.microsoft.com/office/drawing/2014/main" id="{61946D0C-8F57-FD95-2D9F-DBFBD6D57915}"/>
              </a:ext>
            </a:extLst>
          </p:cNvPr>
          <p:cNvSpPr>
            <a:spLocks noGrp="1"/>
          </p:cNvSpPr>
          <p:nvPr>
            <p:ph type="sldNum" sz="quarter" idx="12"/>
          </p:nvPr>
        </p:nvSpPr>
        <p:spPr/>
        <p:txBody>
          <a:bodyPr/>
          <a:lstStyle/>
          <a:p>
            <a:fld id="{83D37A20-76DD-4CD0-B0FA-805EEE79EC14}" type="slidenum">
              <a:rPr lang="ko-KR" altLang="en-US" smtClean="0"/>
              <a:t>11</a:t>
            </a:fld>
            <a:endParaRPr lang="ko-KR" altLang="en-US"/>
          </a:p>
        </p:txBody>
      </p:sp>
      <p:pic>
        <p:nvPicPr>
          <p:cNvPr id="5" name="Picture 2">
            <a:extLst>
              <a:ext uri="{FF2B5EF4-FFF2-40B4-BE49-F238E27FC236}">
                <a16:creationId xmlns:a16="http://schemas.microsoft.com/office/drawing/2014/main" id="{652D81A4-0BAE-94A8-2483-C5C14DD8A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9">
            <a:extLst>
              <a:ext uri="{FF2B5EF4-FFF2-40B4-BE49-F238E27FC236}">
                <a16:creationId xmlns:a16="http://schemas.microsoft.com/office/drawing/2014/main" id="{41276E94-1886-97F4-385C-71D46FED30FD}"/>
              </a:ext>
            </a:extLst>
          </p:cNvPr>
          <p:cNvSpPr txBox="1"/>
          <p:nvPr/>
        </p:nvSpPr>
        <p:spPr>
          <a:xfrm>
            <a:off x="3205131" y="5619698"/>
            <a:ext cx="5781736" cy="523220"/>
          </a:xfrm>
          <a:prstGeom prst="rect">
            <a:avLst/>
          </a:prstGeom>
          <a:noFill/>
        </p:spPr>
        <p:txBody>
          <a:bodyPr wrap="square" lIns="91440" tIns="45720" rIns="91440" bIns="45720" anchor="t">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a:solidFill>
                  <a:schemeClr val="bg1"/>
                </a:solidFill>
                <a:latin typeface="Times New Roman"/>
                <a:ea typeface="맑은 고딕"/>
                <a:cs typeface="Times New Roman"/>
              </a:rPr>
              <a:t>Need to grip the Materials &amp; Can</a:t>
            </a:r>
            <a:endParaRPr lang="ko-KR" altLang="en-US" sz="2800" b="1">
              <a:solidFill>
                <a:schemeClr val="bg1"/>
              </a:solidFill>
              <a:latin typeface="Times New Roman"/>
              <a:ea typeface="맑은 고딕"/>
              <a:cs typeface="Times New Roman"/>
            </a:endParaRPr>
          </a:p>
        </p:txBody>
      </p:sp>
      <p:grpSp>
        <p:nvGrpSpPr>
          <p:cNvPr id="31" name="그룹 30">
            <a:extLst>
              <a:ext uri="{FF2B5EF4-FFF2-40B4-BE49-F238E27FC236}">
                <a16:creationId xmlns:a16="http://schemas.microsoft.com/office/drawing/2014/main" id="{BD77F7B3-1E6A-5A6A-3D6F-9D7FCAE47B8B}"/>
              </a:ext>
            </a:extLst>
          </p:cNvPr>
          <p:cNvGrpSpPr/>
          <p:nvPr/>
        </p:nvGrpSpPr>
        <p:grpSpPr>
          <a:xfrm>
            <a:off x="431341" y="1274615"/>
            <a:ext cx="3358526" cy="2413866"/>
            <a:chOff x="177715" y="1152855"/>
            <a:chExt cx="3358526" cy="2413866"/>
          </a:xfrm>
        </p:grpSpPr>
        <p:pic>
          <p:nvPicPr>
            <p:cNvPr id="17" name="그림 16">
              <a:extLst>
                <a:ext uri="{FF2B5EF4-FFF2-40B4-BE49-F238E27FC236}">
                  <a16:creationId xmlns:a16="http://schemas.microsoft.com/office/drawing/2014/main" id="{5453F299-B8C5-976C-D1FA-CBF20A9B3D96}"/>
                </a:ext>
              </a:extLst>
            </p:cNvPr>
            <p:cNvPicPr>
              <a:picLocks noChangeAspect="1"/>
            </p:cNvPicPr>
            <p:nvPr/>
          </p:nvPicPr>
          <p:blipFill>
            <a:blip r:embed="rId4"/>
            <a:stretch>
              <a:fillRect/>
            </a:stretch>
          </p:blipFill>
          <p:spPr>
            <a:xfrm rot="18600000" flipH="1">
              <a:off x="383602" y="1087254"/>
              <a:ext cx="1201615" cy="1613389"/>
            </a:xfrm>
            <a:prstGeom prst="rect">
              <a:avLst/>
            </a:prstGeom>
          </p:spPr>
        </p:pic>
        <p:sp>
          <p:nvSpPr>
            <p:cNvPr id="18" name="직사각형 17">
              <a:extLst>
                <a:ext uri="{FF2B5EF4-FFF2-40B4-BE49-F238E27FC236}">
                  <a16:creationId xmlns:a16="http://schemas.microsoft.com/office/drawing/2014/main" id="{359D83F7-E4D5-42EB-8E62-D588E8AA9775}"/>
                </a:ext>
              </a:extLst>
            </p:cNvPr>
            <p:cNvSpPr/>
            <p:nvPr/>
          </p:nvSpPr>
          <p:spPr>
            <a:xfrm rot="18540000">
              <a:off x="1261515" y="1132584"/>
              <a:ext cx="354665" cy="3952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imes New Roman"/>
                <a:cs typeface="Times New Roman"/>
              </a:endParaRPr>
            </a:p>
          </p:txBody>
        </p:sp>
        <p:pic>
          <p:nvPicPr>
            <p:cNvPr id="19" name="그림 18" descr="스케치, 화이트, 블랙, 디자인이(가) 표시된 사진&#10;&#10;자동 생성된 설명">
              <a:extLst>
                <a:ext uri="{FF2B5EF4-FFF2-40B4-BE49-F238E27FC236}">
                  <a16:creationId xmlns:a16="http://schemas.microsoft.com/office/drawing/2014/main" id="{6634AD99-1118-284B-81CA-EA59824956D4}"/>
                </a:ext>
              </a:extLst>
            </p:cNvPr>
            <p:cNvPicPr>
              <a:picLocks noChangeAspect="1"/>
            </p:cNvPicPr>
            <p:nvPr/>
          </p:nvPicPr>
          <p:blipFill>
            <a:blip r:embed="rId5"/>
            <a:stretch>
              <a:fillRect/>
            </a:stretch>
          </p:blipFill>
          <p:spPr>
            <a:xfrm rot="20820000">
              <a:off x="1076303" y="2253368"/>
              <a:ext cx="1295400" cy="971550"/>
            </a:xfrm>
            <a:prstGeom prst="rect">
              <a:avLst/>
            </a:prstGeom>
          </p:spPr>
        </p:pic>
        <p:pic>
          <p:nvPicPr>
            <p:cNvPr id="20" name="그림 19" descr="화이트, 디자인, 레버이(가) 표시된 사진&#10;&#10;자동 생성된 설명">
              <a:extLst>
                <a:ext uri="{FF2B5EF4-FFF2-40B4-BE49-F238E27FC236}">
                  <a16:creationId xmlns:a16="http://schemas.microsoft.com/office/drawing/2014/main" id="{55DF47B8-08C9-C7F4-11F1-ED8C3E13F74C}"/>
                </a:ext>
              </a:extLst>
            </p:cNvPr>
            <p:cNvPicPr>
              <a:picLocks noChangeAspect="1"/>
            </p:cNvPicPr>
            <p:nvPr/>
          </p:nvPicPr>
          <p:blipFill>
            <a:blip r:embed="rId6"/>
            <a:stretch>
              <a:fillRect/>
            </a:stretch>
          </p:blipFill>
          <p:spPr>
            <a:xfrm rot="21120000">
              <a:off x="1497966" y="1883358"/>
              <a:ext cx="1190625" cy="914400"/>
            </a:xfrm>
            <a:prstGeom prst="rect">
              <a:avLst/>
            </a:prstGeom>
          </p:spPr>
        </p:pic>
        <p:pic>
          <p:nvPicPr>
            <p:cNvPr id="21" name="그림 20" descr="과일, 자연 식품, 농산물, 채소이(가) 표시된 사진&#10;&#10;자동 생성된 설명">
              <a:extLst>
                <a:ext uri="{FF2B5EF4-FFF2-40B4-BE49-F238E27FC236}">
                  <a16:creationId xmlns:a16="http://schemas.microsoft.com/office/drawing/2014/main" id="{C290B08E-578D-317B-B98C-FC014A507B2E}"/>
                </a:ext>
              </a:extLst>
            </p:cNvPr>
            <p:cNvPicPr>
              <a:picLocks noChangeAspect="1"/>
            </p:cNvPicPr>
            <p:nvPr/>
          </p:nvPicPr>
          <p:blipFill>
            <a:blip r:embed="rId7"/>
            <a:stretch>
              <a:fillRect/>
            </a:stretch>
          </p:blipFill>
          <p:spPr>
            <a:xfrm rot="19080000" flipH="1">
              <a:off x="2673308" y="2493694"/>
              <a:ext cx="862933" cy="1073027"/>
            </a:xfrm>
            <a:prstGeom prst="rect">
              <a:avLst/>
            </a:prstGeom>
          </p:spPr>
        </p:pic>
        <p:cxnSp>
          <p:nvCxnSpPr>
            <p:cNvPr id="22" name="직선 화살표 연결선 21">
              <a:extLst>
                <a:ext uri="{FF2B5EF4-FFF2-40B4-BE49-F238E27FC236}">
                  <a16:creationId xmlns:a16="http://schemas.microsoft.com/office/drawing/2014/main" id="{27EA140F-FC94-1AE5-48FB-86D26B87A318}"/>
                </a:ext>
              </a:extLst>
            </p:cNvPr>
            <p:cNvCxnSpPr/>
            <p:nvPr/>
          </p:nvCxnSpPr>
          <p:spPr>
            <a:xfrm flipH="1" flipV="1">
              <a:off x="2435855" y="2781475"/>
              <a:ext cx="345829" cy="1230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23" name="그림 22" descr="텍스트, 컴퓨터, 노트북, 실내이(가) 표시된 사진&#10;&#10;자동 생성된 설명">
            <a:extLst>
              <a:ext uri="{FF2B5EF4-FFF2-40B4-BE49-F238E27FC236}">
                <a16:creationId xmlns:a16="http://schemas.microsoft.com/office/drawing/2014/main" id="{87754FE0-6872-A5C1-93CD-3A66F0D209A7}"/>
              </a:ext>
            </a:extLst>
          </p:cNvPr>
          <p:cNvPicPr>
            <a:picLocks noChangeAspect="1"/>
          </p:cNvPicPr>
          <p:nvPr/>
        </p:nvPicPr>
        <p:blipFill>
          <a:blip r:embed="rId8"/>
          <a:stretch>
            <a:fillRect/>
          </a:stretch>
        </p:blipFill>
        <p:spPr>
          <a:xfrm>
            <a:off x="4584486" y="1400514"/>
            <a:ext cx="3156387" cy="1857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그림 23">
            <a:extLst>
              <a:ext uri="{FF2B5EF4-FFF2-40B4-BE49-F238E27FC236}">
                <a16:creationId xmlns:a16="http://schemas.microsoft.com/office/drawing/2014/main" id="{72F68810-3C2B-B9AE-31CA-FFF0B555C1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69152" y="1085633"/>
            <a:ext cx="2937164" cy="22028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그림 25">
            <a:extLst>
              <a:ext uri="{FF2B5EF4-FFF2-40B4-BE49-F238E27FC236}">
                <a16:creationId xmlns:a16="http://schemas.microsoft.com/office/drawing/2014/main" id="{EC637192-895C-6B70-D3E5-16EB93A8DAA1}"/>
              </a:ext>
            </a:extLst>
          </p:cNvPr>
          <p:cNvPicPr>
            <a:picLocks noChangeAspect="1"/>
          </p:cNvPicPr>
          <p:nvPr/>
        </p:nvPicPr>
        <p:blipFill>
          <a:blip r:embed="rId10">
            <a:extLst>
              <a:ext uri="{28A0092B-C50C-407E-A947-70E740481C1C}">
                <a14:useLocalDpi xmlns:a14="http://schemas.microsoft.com/office/drawing/2010/main" val="0"/>
              </a:ext>
            </a:extLst>
          </a:blip>
          <a:srcRect l="13788" t="18666" r="19965" b="1991"/>
          <a:stretch/>
        </p:blipFill>
        <p:spPr>
          <a:xfrm>
            <a:off x="4497376" y="3794395"/>
            <a:ext cx="2805381" cy="252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그림 27">
            <a:extLst>
              <a:ext uri="{FF2B5EF4-FFF2-40B4-BE49-F238E27FC236}">
                <a16:creationId xmlns:a16="http://schemas.microsoft.com/office/drawing/2014/main" id="{EB571520-2F0F-0F0B-5751-389723FFC8BF}"/>
              </a:ext>
            </a:extLst>
          </p:cNvPr>
          <p:cNvPicPr>
            <a:picLocks noChangeAspect="1"/>
          </p:cNvPicPr>
          <p:nvPr/>
        </p:nvPicPr>
        <p:blipFill>
          <a:blip r:embed="rId11">
            <a:extLst>
              <a:ext uri="{28A0092B-C50C-407E-A947-70E740481C1C}">
                <a14:useLocalDpi xmlns:a14="http://schemas.microsoft.com/office/drawing/2010/main" val="0"/>
              </a:ext>
            </a:extLst>
          </a:blip>
          <a:srcRect l="12355" t="14539" r="2939" b="14910"/>
          <a:stretch/>
        </p:blipFill>
        <p:spPr>
          <a:xfrm>
            <a:off x="7672117" y="3794395"/>
            <a:ext cx="4034199" cy="252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 name="그림 29">
            <a:extLst>
              <a:ext uri="{FF2B5EF4-FFF2-40B4-BE49-F238E27FC236}">
                <a16:creationId xmlns:a16="http://schemas.microsoft.com/office/drawing/2014/main" id="{1C941971-2606-6F05-45D3-4D6E45931D0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4599" y="3795091"/>
            <a:ext cx="3360000" cy="252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2" name="타원 31">
            <a:extLst>
              <a:ext uri="{FF2B5EF4-FFF2-40B4-BE49-F238E27FC236}">
                <a16:creationId xmlns:a16="http://schemas.microsoft.com/office/drawing/2014/main" id="{759FC70D-8352-A3E7-0488-773278749743}"/>
              </a:ext>
            </a:extLst>
          </p:cNvPr>
          <p:cNvSpPr/>
          <p:nvPr/>
        </p:nvSpPr>
        <p:spPr>
          <a:xfrm>
            <a:off x="9651076" y="1451947"/>
            <a:ext cx="1939140" cy="130421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266DF385-3548-5A46-CC92-E373E2053E91}"/>
              </a:ext>
            </a:extLst>
          </p:cNvPr>
          <p:cNvSpPr/>
          <p:nvPr/>
        </p:nvSpPr>
        <p:spPr>
          <a:xfrm>
            <a:off x="3740624" y="2104052"/>
            <a:ext cx="613013" cy="40498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4" name="화살표: 오른쪽 33">
            <a:extLst>
              <a:ext uri="{FF2B5EF4-FFF2-40B4-BE49-F238E27FC236}">
                <a16:creationId xmlns:a16="http://schemas.microsoft.com/office/drawing/2014/main" id="{3B32729E-BCE9-2C5F-9851-4C5FF171D9AB}"/>
              </a:ext>
            </a:extLst>
          </p:cNvPr>
          <p:cNvSpPr/>
          <p:nvPr/>
        </p:nvSpPr>
        <p:spPr>
          <a:xfrm>
            <a:off x="7948506" y="2104052"/>
            <a:ext cx="613013" cy="40498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5" name="타원 34">
            <a:extLst>
              <a:ext uri="{FF2B5EF4-FFF2-40B4-BE49-F238E27FC236}">
                <a16:creationId xmlns:a16="http://schemas.microsoft.com/office/drawing/2014/main" id="{BB1210D4-F858-FEC7-91A5-82DFF7BFD7E2}"/>
              </a:ext>
            </a:extLst>
          </p:cNvPr>
          <p:cNvSpPr/>
          <p:nvPr/>
        </p:nvSpPr>
        <p:spPr>
          <a:xfrm>
            <a:off x="9012630" y="4389066"/>
            <a:ext cx="1939140" cy="130421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a:extLst>
              <a:ext uri="{FF2B5EF4-FFF2-40B4-BE49-F238E27FC236}">
                <a16:creationId xmlns:a16="http://schemas.microsoft.com/office/drawing/2014/main" id="{DFDFE6ED-06A4-F73D-7F89-901BAF8F2C03}"/>
              </a:ext>
            </a:extLst>
          </p:cNvPr>
          <p:cNvSpPr/>
          <p:nvPr/>
        </p:nvSpPr>
        <p:spPr>
          <a:xfrm>
            <a:off x="5030303" y="4577098"/>
            <a:ext cx="1939140" cy="130421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36">
            <a:extLst>
              <a:ext uri="{FF2B5EF4-FFF2-40B4-BE49-F238E27FC236}">
                <a16:creationId xmlns:a16="http://schemas.microsoft.com/office/drawing/2014/main" id="{3C40B48C-686A-36CA-CBAD-5594437CDF98}"/>
              </a:ext>
            </a:extLst>
          </p:cNvPr>
          <p:cNvSpPr/>
          <p:nvPr/>
        </p:nvSpPr>
        <p:spPr>
          <a:xfrm rot="1758869">
            <a:off x="1083551" y="4394882"/>
            <a:ext cx="3177446" cy="82444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9239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6BC93-1333-6904-C439-37A6A828A0A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AD5CD7B-3602-F1C3-1541-3379CE37EAD0}"/>
              </a:ext>
            </a:extLst>
          </p:cNvPr>
          <p:cNvSpPr txBox="1"/>
          <p:nvPr/>
        </p:nvSpPr>
        <p:spPr>
          <a:xfrm>
            <a:off x="281664" y="327897"/>
            <a:ext cx="10719909" cy="523220"/>
          </a:xfrm>
          <a:prstGeom prst="rect">
            <a:avLst/>
          </a:prstGeom>
          <a:noFill/>
        </p:spPr>
        <p:txBody>
          <a:bodyPr wrap="square" lIns="91440" tIns="45720" rIns="91440" bIns="45720" anchor="t">
            <a:spAutoFit/>
          </a:bodyPr>
          <a:lstStyle/>
          <a:p>
            <a:r>
              <a:rPr lang="en-US" altLang="ko-KR" sz="2800" b="1" dirty="0">
                <a:latin typeface="Times New Roman"/>
                <a:ea typeface="맑은 고딕"/>
                <a:cs typeface="Times New Roman"/>
              </a:rPr>
              <a:t>5. Usage Technique</a:t>
            </a:r>
            <a:endParaRPr lang="en-US" b="1" dirty="0"/>
          </a:p>
        </p:txBody>
      </p:sp>
      <p:sp>
        <p:nvSpPr>
          <p:cNvPr id="3" name="슬라이드 번호 개체 틀 2">
            <a:extLst>
              <a:ext uri="{FF2B5EF4-FFF2-40B4-BE49-F238E27FC236}">
                <a16:creationId xmlns:a16="http://schemas.microsoft.com/office/drawing/2014/main" id="{69BBE124-D899-4543-F07B-9332619B48E5}"/>
              </a:ext>
            </a:extLst>
          </p:cNvPr>
          <p:cNvSpPr>
            <a:spLocks noGrp="1"/>
          </p:cNvSpPr>
          <p:nvPr>
            <p:ph type="sldNum" sz="quarter" idx="12"/>
          </p:nvPr>
        </p:nvSpPr>
        <p:spPr/>
        <p:txBody>
          <a:bodyPr/>
          <a:lstStyle/>
          <a:p>
            <a:fld id="{83D37A20-76DD-4CD0-B0FA-805EEE79EC14}" type="slidenum">
              <a:rPr lang="ko-KR" altLang="en-US" smtClean="0"/>
              <a:t>12</a:t>
            </a:fld>
            <a:endParaRPr lang="ko-KR" altLang="en-US"/>
          </a:p>
        </p:txBody>
      </p:sp>
      <p:pic>
        <p:nvPicPr>
          <p:cNvPr id="5" name="Picture 2">
            <a:extLst>
              <a:ext uri="{FF2B5EF4-FFF2-40B4-BE49-F238E27FC236}">
                <a16:creationId xmlns:a16="http://schemas.microsoft.com/office/drawing/2014/main" id="{8A955636-BCFF-74F1-6784-B1582DB33C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9">
            <a:extLst>
              <a:ext uri="{FF2B5EF4-FFF2-40B4-BE49-F238E27FC236}">
                <a16:creationId xmlns:a16="http://schemas.microsoft.com/office/drawing/2014/main" id="{4A292C0A-C56B-CBA9-7FCC-940E8C6F72B6}"/>
              </a:ext>
            </a:extLst>
          </p:cNvPr>
          <p:cNvSpPr txBox="1"/>
          <p:nvPr/>
        </p:nvSpPr>
        <p:spPr>
          <a:xfrm>
            <a:off x="3205131" y="5619698"/>
            <a:ext cx="5781736" cy="523220"/>
          </a:xfrm>
          <a:prstGeom prst="rect">
            <a:avLst/>
          </a:prstGeom>
          <a:noFill/>
        </p:spPr>
        <p:txBody>
          <a:bodyPr wrap="square" lIns="91440" tIns="45720" rIns="91440" bIns="45720" anchor="t">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a:solidFill>
                  <a:schemeClr val="bg1"/>
                </a:solidFill>
                <a:latin typeface="Times New Roman"/>
                <a:ea typeface="맑은 고딕"/>
                <a:cs typeface="Times New Roman"/>
              </a:rPr>
              <a:t>Need to grip the Materials &amp; Can</a:t>
            </a:r>
            <a:endParaRPr lang="ko-KR" altLang="en-US" sz="2800" b="1">
              <a:solidFill>
                <a:schemeClr val="bg1"/>
              </a:solidFill>
              <a:latin typeface="Times New Roman"/>
              <a:ea typeface="맑은 고딕"/>
              <a:cs typeface="Times New Roman"/>
            </a:endParaRPr>
          </a:p>
        </p:txBody>
      </p:sp>
      <p:pic>
        <p:nvPicPr>
          <p:cNvPr id="25" name="그림 24">
            <a:extLst>
              <a:ext uri="{FF2B5EF4-FFF2-40B4-BE49-F238E27FC236}">
                <a16:creationId xmlns:a16="http://schemas.microsoft.com/office/drawing/2014/main" id="{B5670572-B818-B0D6-3F6C-D9F1DE6BC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628" y="1800680"/>
            <a:ext cx="4316323" cy="43781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81CB47A0-0C02-644F-0CB1-E6DDBD86C9B4}"/>
              </a:ext>
            </a:extLst>
          </p:cNvPr>
          <p:cNvSpPr txBox="1"/>
          <p:nvPr/>
        </p:nvSpPr>
        <p:spPr>
          <a:xfrm>
            <a:off x="566092" y="1203446"/>
            <a:ext cx="5249785" cy="461665"/>
          </a:xfrm>
          <a:prstGeom prst="rect">
            <a:avLst/>
          </a:prstGeom>
          <a:noFill/>
        </p:spPr>
        <p:txBody>
          <a:bodyPr wrap="square" lIns="91440" tIns="45720" rIns="91440" bIns="45720" anchor="t">
            <a:spAutoFit/>
          </a:bodyPr>
          <a:lstStyle/>
          <a:p>
            <a:r>
              <a:rPr lang="en-US" sz="2400" dirty="0">
                <a:latin typeface="Times New Roman"/>
                <a:ea typeface="+mn-lt"/>
                <a:cs typeface="+mn-lt"/>
              </a:rPr>
              <a:t>Image Processing:</a:t>
            </a:r>
          </a:p>
        </p:txBody>
      </p:sp>
      <p:sp>
        <p:nvSpPr>
          <p:cNvPr id="28" name="Rectangle 2">
            <a:extLst>
              <a:ext uri="{FF2B5EF4-FFF2-40B4-BE49-F238E27FC236}">
                <a16:creationId xmlns:a16="http://schemas.microsoft.com/office/drawing/2014/main" id="{D398E35C-2592-330C-9BF3-19A46348774E}"/>
              </a:ext>
            </a:extLst>
          </p:cNvPr>
          <p:cNvSpPr>
            <a:spLocks noChangeArrowheads="1"/>
          </p:cNvSpPr>
          <p:nvPr/>
        </p:nvSpPr>
        <p:spPr bwMode="auto">
          <a:xfrm>
            <a:off x="5641617" y="2118608"/>
            <a:ext cx="6253895" cy="3405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30000"/>
              </a:lnSpc>
              <a:spcBef>
                <a:spcPct val="0"/>
              </a:spcBef>
              <a:spcAft>
                <a:spcPct val="0"/>
              </a:spcAft>
              <a:buClrTx/>
              <a:buSzTx/>
              <a:buFont typeface="Arial" panose="020B0604020202020204" pitchFamily="34" charset="0"/>
              <a:buChar char="•"/>
              <a:tabLst/>
            </a:pPr>
            <a:r>
              <a:rPr kumimoji="0" lang="en-US"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Classifying</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each</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patty</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using</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BGR.</a:t>
            </a:r>
          </a:p>
          <a:p>
            <a:pPr marL="342900" marR="0" lvl="0" indent="-342900" algn="l" defTabSz="914400" rtl="0" eaLnBrk="0" fontAlgn="base" latinLnBrk="0" hangingPunct="0">
              <a:lnSpc>
                <a:spcPct val="130000"/>
              </a:lnSpc>
              <a:spcBef>
                <a:spcPct val="0"/>
              </a:spcBef>
              <a:spcAft>
                <a:spcPct val="0"/>
              </a:spcAft>
              <a:buClrTx/>
              <a:buSzTx/>
              <a:buFont typeface="Arial" panose="020B0604020202020204" pitchFamily="34" charset="0"/>
              <a:buChar char="•"/>
              <a:tabLst/>
            </a:pP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Initially</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grayscale</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was</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used</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but</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there</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was</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significant</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light</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reflection</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from</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patty</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grill</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30000"/>
              </a:lnSpc>
              <a:spcBef>
                <a:spcPct val="0"/>
              </a:spcBef>
              <a:spcAft>
                <a:spcPct val="0"/>
              </a:spcAft>
              <a:buClrTx/>
              <a:buSzTx/>
              <a:buFont typeface="Arial" panose="020B0604020202020204" pitchFamily="34" charset="0"/>
              <a:buChar char="•"/>
              <a:tabLst/>
            </a:pPr>
            <a:r>
              <a:rPr kumimoji="0" lang="en-US"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Apply </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ROI </a:t>
            </a:r>
            <a:endParaRPr kumimoji="0" lang="en-US"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30000"/>
              </a:lnSpc>
              <a:spcBef>
                <a:spcPct val="0"/>
              </a:spcBef>
              <a:spcAft>
                <a:spcPct val="0"/>
              </a:spcAft>
              <a:buClrTx/>
              <a:buSzTx/>
              <a:buFont typeface="Arial" panose="020B0604020202020204" pitchFamily="34" charset="0"/>
              <a:buChar char="•"/>
              <a:tabLst/>
            </a:pP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After</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Classifying</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each</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patty</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burger</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name</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each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center</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coordinates</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are</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ko-KR" altLang="ko-K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published</a:t>
            </a:r>
            <a:r>
              <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30000"/>
              </a:lnSpc>
              <a:spcBef>
                <a:spcPct val="0"/>
              </a:spcBef>
              <a:spcAft>
                <a:spcPct val="0"/>
              </a:spcAft>
              <a:buClrTx/>
              <a:buSzTx/>
              <a:buFont typeface="Arial" panose="020B0604020202020204" pitchFamily="34" charset="0"/>
              <a:buChar char="•"/>
              <a:tabLst/>
            </a:pPr>
            <a:r>
              <a:rPr lang="en-US" altLang="ko-KR" sz="2400" dirty="0">
                <a:latin typeface="Times New Roman" panose="02020603050405020304" pitchFamily="18" charset="0"/>
                <a:cs typeface="Times New Roman" panose="02020603050405020304" pitchFamily="18" charset="0"/>
              </a:rPr>
              <a:t>Add the stand light</a:t>
            </a:r>
            <a:endParaRPr kumimoji="0" lang="ko-KR"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442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1D56C-28A6-EABF-2126-24F1C080D23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F836814-1F30-9ED6-AFA8-E9119FAE91EF}"/>
              </a:ext>
            </a:extLst>
          </p:cNvPr>
          <p:cNvSpPr txBox="1"/>
          <p:nvPr/>
        </p:nvSpPr>
        <p:spPr>
          <a:xfrm>
            <a:off x="281664" y="327897"/>
            <a:ext cx="10719909" cy="523220"/>
          </a:xfrm>
          <a:prstGeom prst="rect">
            <a:avLst/>
          </a:prstGeom>
          <a:noFill/>
        </p:spPr>
        <p:txBody>
          <a:bodyPr wrap="square" lIns="91440" tIns="45720" rIns="91440" bIns="45720" anchor="t">
            <a:spAutoFit/>
          </a:bodyPr>
          <a:lstStyle/>
          <a:p>
            <a:r>
              <a:rPr lang="en-US" altLang="ko-KR" sz="2800" b="1" dirty="0">
                <a:latin typeface="Times New Roman"/>
                <a:ea typeface="맑은 고딕"/>
                <a:cs typeface="Times New Roman"/>
              </a:rPr>
              <a:t>6. Results &amp; Discussion</a:t>
            </a:r>
            <a:endParaRPr lang="en-US" dirty="0"/>
          </a:p>
        </p:txBody>
      </p:sp>
      <p:sp>
        <p:nvSpPr>
          <p:cNvPr id="3" name="슬라이드 번호 개체 틀 2">
            <a:extLst>
              <a:ext uri="{FF2B5EF4-FFF2-40B4-BE49-F238E27FC236}">
                <a16:creationId xmlns:a16="http://schemas.microsoft.com/office/drawing/2014/main" id="{A589E9B1-7622-E42D-D74D-0AEE2B2A6558}"/>
              </a:ext>
            </a:extLst>
          </p:cNvPr>
          <p:cNvSpPr>
            <a:spLocks noGrp="1"/>
          </p:cNvSpPr>
          <p:nvPr>
            <p:ph type="sldNum" sz="quarter" idx="12"/>
          </p:nvPr>
        </p:nvSpPr>
        <p:spPr/>
        <p:txBody>
          <a:bodyPr/>
          <a:lstStyle/>
          <a:p>
            <a:fld id="{83D37A20-76DD-4CD0-B0FA-805EEE79EC14}" type="slidenum">
              <a:rPr lang="ko-KR" altLang="en-US" smtClean="0"/>
              <a:t>13</a:t>
            </a:fld>
            <a:endParaRPr lang="ko-KR" altLang="en-US"/>
          </a:p>
        </p:txBody>
      </p:sp>
      <p:pic>
        <p:nvPicPr>
          <p:cNvPr id="5" name="Picture 2">
            <a:extLst>
              <a:ext uri="{FF2B5EF4-FFF2-40B4-BE49-F238E27FC236}">
                <a16:creationId xmlns:a16="http://schemas.microsoft.com/office/drawing/2014/main" id="{FB7EC112-8ECB-F7DE-AE74-0DA885F473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연결선 3">
            <a:extLst>
              <a:ext uri="{FF2B5EF4-FFF2-40B4-BE49-F238E27FC236}">
                <a16:creationId xmlns:a16="http://schemas.microsoft.com/office/drawing/2014/main" id="{4495480B-A3C4-CF93-BD91-FB70CABD87D0}"/>
              </a:ext>
            </a:extLst>
          </p:cNvPr>
          <p:cNvCxnSpPr>
            <a:cxnSpLocks/>
          </p:cNvCxnSpPr>
          <p:nvPr/>
        </p:nvCxnSpPr>
        <p:spPr>
          <a:xfrm>
            <a:off x="6096000" y="1850455"/>
            <a:ext cx="0" cy="4001705"/>
          </a:xfrm>
          <a:prstGeom prst="line">
            <a:avLst/>
          </a:prstGeom>
          <a:ln w="38100"/>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50D0751F-2B42-5FED-84C9-C08EFBC0E499}"/>
              </a:ext>
            </a:extLst>
          </p:cNvPr>
          <p:cNvSpPr txBox="1"/>
          <p:nvPr/>
        </p:nvSpPr>
        <p:spPr>
          <a:xfrm>
            <a:off x="1348345" y="1358011"/>
            <a:ext cx="3589414" cy="584775"/>
          </a:xfrm>
          <a:prstGeom prst="rect">
            <a:avLst/>
          </a:prstGeom>
          <a:noFill/>
        </p:spPr>
        <p:txBody>
          <a:bodyPr wrap="square">
            <a:spAutoFit/>
          </a:bodyPr>
          <a:lstStyle/>
          <a:p>
            <a:r>
              <a:rPr lang="en-US" altLang="ko-KR" sz="3200" b="1" i="1" dirty="0">
                <a:latin typeface="Times New Roman" panose="02020603050405020304" pitchFamily="18" charset="0"/>
                <a:cs typeface="Times New Roman" panose="02020603050405020304" pitchFamily="18" charset="0"/>
              </a:rPr>
              <a:t>Challenging Work</a:t>
            </a:r>
            <a:endParaRPr lang="ko-KR" altLang="en-US" sz="3200" b="1" i="1" dirty="0"/>
          </a:p>
        </p:txBody>
      </p:sp>
      <p:sp>
        <p:nvSpPr>
          <p:cNvPr id="9" name="TextBox 8">
            <a:extLst>
              <a:ext uri="{FF2B5EF4-FFF2-40B4-BE49-F238E27FC236}">
                <a16:creationId xmlns:a16="http://schemas.microsoft.com/office/drawing/2014/main" id="{665E4B4F-E32B-F3B1-2E99-0EFEA5CD8DDF}"/>
              </a:ext>
            </a:extLst>
          </p:cNvPr>
          <p:cNvSpPr txBox="1"/>
          <p:nvPr/>
        </p:nvSpPr>
        <p:spPr>
          <a:xfrm>
            <a:off x="7883042" y="1356723"/>
            <a:ext cx="2604847" cy="584775"/>
          </a:xfrm>
          <a:prstGeom prst="rect">
            <a:avLst/>
          </a:prstGeom>
          <a:noFill/>
        </p:spPr>
        <p:txBody>
          <a:bodyPr wrap="square">
            <a:spAutoFit/>
          </a:bodyPr>
          <a:lstStyle/>
          <a:p>
            <a:r>
              <a:rPr lang="en-US" altLang="ko-KR" sz="3200" b="1" i="1" dirty="0">
                <a:latin typeface="Times New Roman" panose="02020603050405020304" pitchFamily="18" charset="0"/>
                <a:cs typeface="Times New Roman" panose="02020603050405020304" pitchFamily="18" charset="0"/>
              </a:rPr>
              <a:t>Post Develop</a:t>
            </a:r>
            <a:endParaRPr lang="ko-KR" altLang="en-US" sz="3200" b="1" i="1" dirty="0"/>
          </a:p>
        </p:txBody>
      </p:sp>
      <p:sp>
        <p:nvSpPr>
          <p:cNvPr id="12" name="TextBox 11">
            <a:extLst>
              <a:ext uri="{FF2B5EF4-FFF2-40B4-BE49-F238E27FC236}">
                <a16:creationId xmlns:a16="http://schemas.microsoft.com/office/drawing/2014/main" id="{DFDB992E-EB4C-344E-2B8E-6F8AC0956BDC}"/>
              </a:ext>
            </a:extLst>
          </p:cNvPr>
          <p:cNvSpPr txBox="1"/>
          <p:nvPr/>
        </p:nvSpPr>
        <p:spPr>
          <a:xfrm>
            <a:off x="6397835" y="2441953"/>
            <a:ext cx="5453343" cy="3108543"/>
          </a:xfrm>
          <a:prstGeom prst="rect">
            <a:avLst/>
          </a:prstGeom>
          <a:noFill/>
        </p:spPr>
        <p:txBody>
          <a:bodyPr wrap="square">
            <a:spAutoFit/>
          </a:bodyPr>
          <a:lstStyle/>
          <a:p>
            <a:pPr marL="457200" indent="-457200">
              <a:buFont typeface="Arial" panose="020B0604020202020204" pitchFamily="34" charset="0"/>
              <a:buChar char="•"/>
            </a:pPr>
            <a:r>
              <a:rPr lang="en-US" altLang="ko-KR" sz="2800" dirty="0">
                <a:latin typeface="Times New Roman" panose="02020603050405020304" pitchFamily="18" charset="0"/>
                <a:cs typeface="Times New Roman" panose="02020603050405020304" pitchFamily="18" charset="0"/>
              </a:rPr>
              <a:t>Gripper Change </a:t>
            </a:r>
            <a:r>
              <a:rPr lang="en-US" altLang="ko-KR" sz="2800" dirty="0">
                <a:latin typeface="Times New Roman" panose="02020603050405020304" pitchFamily="18" charset="0"/>
                <a:cs typeface="Times New Roman" panose="02020603050405020304" pitchFamily="18" charset="0"/>
                <a:sym typeface="Wingdings" panose="05000000000000000000" pitchFamily="2" charset="2"/>
              </a:rPr>
              <a:t>Square Shape</a:t>
            </a:r>
          </a:p>
          <a:p>
            <a:pPr marL="457200"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sym typeface="Wingdings" panose="05000000000000000000" pitchFamily="2" charset="2"/>
            </a:endParaRPr>
          </a:p>
          <a:p>
            <a:pPr marL="457200" indent="-457200">
              <a:buFont typeface="Arial" panose="020B0604020202020204" pitchFamily="34" charset="0"/>
              <a:buChar char="•"/>
            </a:pPr>
            <a:r>
              <a:rPr lang="en-US" altLang="ko-KR" sz="2800" dirty="0">
                <a:latin typeface="Times New Roman" panose="02020603050405020304" pitchFamily="18" charset="0"/>
                <a:cs typeface="Times New Roman" panose="02020603050405020304" pitchFamily="18" charset="0"/>
                <a:sym typeface="Wingdings" panose="05000000000000000000" pitchFamily="2" charset="2"/>
              </a:rPr>
              <a:t>Divide “Eat-in” or “To go”</a:t>
            </a:r>
          </a:p>
          <a:p>
            <a:pPr marL="457200"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sym typeface="Wingdings" panose="05000000000000000000" pitchFamily="2" charset="2"/>
            </a:endParaRPr>
          </a:p>
          <a:p>
            <a:pPr marL="457200" indent="-457200">
              <a:buFont typeface="Arial" panose="020B0604020202020204" pitchFamily="34" charset="0"/>
              <a:buChar char="•"/>
            </a:pPr>
            <a:r>
              <a:rPr lang="en-US" altLang="ko-KR" sz="2800" dirty="0">
                <a:latin typeface="Times New Roman" panose="02020603050405020304" pitchFamily="18" charset="0"/>
                <a:cs typeface="Times New Roman" panose="02020603050405020304" pitchFamily="18" charset="0"/>
                <a:sym typeface="Wingdings" panose="05000000000000000000" pitchFamily="2" charset="2"/>
              </a:rPr>
              <a:t>Put the Materials Automatically</a:t>
            </a:r>
          </a:p>
          <a:p>
            <a:pPr marL="457200"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sym typeface="Wingdings" panose="05000000000000000000" pitchFamily="2" charset="2"/>
            </a:endParaRPr>
          </a:p>
          <a:p>
            <a:pPr marL="457200" indent="-457200">
              <a:buFont typeface="Arial" panose="020B0604020202020204" pitchFamily="34" charset="0"/>
              <a:buChar char="•"/>
            </a:pPr>
            <a:r>
              <a:rPr lang="en-US" altLang="ko-KR" sz="2800" dirty="0">
                <a:latin typeface="Times New Roman" panose="02020603050405020304" pitchFamily="18" charset="0"/>
                <a:cs typeface="Times New Roman" panose="02020603050405020304" pitchFamily="18" charset="0"/>
              </a:rPr>
              <a:t>Having Lots of Mount Patty</a:t>
            </a:r>
            <a:endParaRPr lang="ko-KR" altLang="en-US" sz="28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7830CE38-E301-F2C4-43EE-BF96B4EE65C1}"/>
              </a:ext>
            </a:extLst>
          </p:cNvPr>
          <p:cNvSpPr txBox="1"/>
          <p:nvPr/>
        </p:nvSpPr>
        <p:spPr>
          <a:xfrm>
            <a:off x="281664" y="2441952"/>
            <a:ext cx="5852159" cy="2677656"/>
          </a:xfrm>
          <a:prstGeom prst="rect">
            <a:avLst/>
          </a:prstGeom>
          <a:noFill/>
        </p:spPr>
        <p:txBody>
          <a:bodyPr wrap="square">
            <a:spAutoFit/>
          </a:bodyPr>
          <a:lstStyle/>
          <a:p>
            <a:pPr marL="457200" indent="-457200">
              <a:buFont typeface="Arial" panose="020B0604020202020204" pitchFamily="34" charset="0"/>
              <a:buChar char="•"/>
            </a:pPr>
            <a:r>
              <a:rPr lang="en-US" altLang="ko-KR" sz="2800" dirty="0">
                <a:latin typeface="Times New Roman" panose="02020603050405020304" pitchFamily="18" charset="0"/>
                <a:cs typeface="Times New Roman" panose="02020603050405020304" pitchFamily="18" charset="0"/>
                <a:sym typeface="Wingdings" panose="05000000000000000000" pitchFamily="2" charset="2"/>
              </a:rPr>
              <a:t>Image Processing</a:t>
            </a:r>
          </a:p>
          <a:p>
            <a:pPr marL="457200"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sym typeface="Wingdings" panose="05000000000000000000" pitchFamily="2" charset="2"/>
            </a:endParaRPr>
          </a:p>
          <a:p>
            <a:pPr marL="457200" indent="-457200">
              <a:buFont typeface="Arial" panose="020B0604020202020204" pitchFamily="34" charset="0"/>
              <a:buChar char="•"/>
            </a:pPr>
            <a:r>
              <a:rPr lang="en-US" altLang="ko-KR" sz="2800" dirty="0">
                <a:latin typeface="Times New Roman" panose="02020603050405020304" pitchFamily="18" charset="0"/>
                <a:cs typeface="Times New Roman" panose="02020603050405020304" pitchFamily="18" charset="0"/>
                <a:sym typeface="Wingdings" panose="05000000000000000000" pitchFamily="2" charset="2"/>
              </a:rPr>
              <a:t>Subscribe Two Info from 2 Camera</a:t>
            </a:r>
          </a:p>
          <a:p>
            <a:pPr marL="457200"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sym typeface="Wingdings" panose="05000000000000000000" pitchFamily="2" charset="2"/>
            </a:endParaRPr>
          </a:p>
          <a:p>
            <a:pPr marL="457200" indent="-457200">
              <a:buFont typeface="Arial" panose="020B0604020202020204" pitchFamily="34" charset="0"/>
              <a:buChar char="•"/>
            </a:pPr>
            <a:r>
              <a:rPr lang="en-US" altLang="ko-KR" sz="2800" dirty="0">
                <a:latin typeface="Times New Roman" panose="02020603050405020304" pitchFamily="18" charset="0"/>
                <a:cs typeface="Times New Roman" panose="02020603050405020304" pitchFamily="18" charset="0"/>
              </a:rPr>
              <a:t>Setting up the environment from the user's perspective</a:t>
            </a:r>
            <a:endParaRPr lang="ko-KR"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922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2A3C1-B9C7-36EC-47D1-9FE0323807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8FD76E0-15B3-CBB9-89CC-AEC263015E69}"/>
              </a:ext>
            </a:extLst>
          </p:cNvPr>
          <p:cNvSpPr txBox="1"/>
          <p:nvPr/>
        </p:nvSpPr>
        <p:spPr>
          <a:xfrm>
            <a:off x="281664" y="327897"/>
            <a:ext cx="10719909" cy="523220"/>
          </a:xfrm>
          <a:prstGeom prst="rect">
            <a:avLst/>
          </a:prstGeom>
          <a:noFill/>
        </p:spPr>
        <p:txBody>
          <a:bodyPr wrap="square" lIns="91440" tIns="45720" rIns="91440" bIns="45720" anchor="t">
            <a:spAutoFit/>
          </a:bodyPr>
          <a:lstStyle/>
          <a:p>
            <a:r>
              <a:rPr lang="en-US" altLang="ko-KR" sz="2800" b="1" dirty="0">
                <a:latin typeface="Times New Roman"/>
                <a:ea typeface="맑은 고딕"/>
                <a:cs typeface="Times New Roman"/>
              </a:rPr>
              <a:t>6. Results &amp; Discussion</a:t>
            </a:r>
            <a:endParaRPr lang="en-US" dirty="0"/>
          </a:p>
        </p:txBody>
      </p:sp>
      <p:sp>
        <p:nvSpPr>
          <p:cNvPr id="3" name="슬라이드 번호 개체 틀 2">
            <a:extLst>
              <a:ext uri="{FF2B5EF4-FFF2-40B4-BE49-F238E27FC236}">
                <a16:creationId xmlns:a16="http://schemas.microsoft.com/office/drawing/2014/main" id="{FA14E19D-F1FC-860A-D02E-6DE67E90E5D1}"/>
              </a:ext>
            </a:extLst>
          </p:cNvPr>
          <p:cNvSpPr>
            <a:spLocks noGrp="1"/>
          </p:cNvSpPr>
          <p:nvPr>
            <p:ph type="sldNum" sz="quarter" idx="12"/>
          </p:nvPr>
        </p:nvSpPr>
        <p:spPr/>
        <p:txBody>
          <a:bodyPr/>
          <a:lstStyle/>
          <a:p>
            <a:fld id="{83D37A20-76DD-4CD0-B0FA-805EEE79EC14}" type="slidenum">
              <a:rPr lang="ko-KR" altLang="en-US" smtClean="0"/>
              <a:t>14</a:t>
            </a:fld>
            <a:endParaRPr lang="ko-KR" altLang="en-US"/>
          </a:p>
        </p:txBody>
      </p:sp>
      <p:pic>
        <p:nvPicPr>
          <p:cNvPr id="5" name="Picture 2">
            <a:extLst>
              <a:ext uri="{FF2B5EF4-FFF2-40B4-BE49-F238E27FC236}">
                <a16:creationId xmlns:a16="http://schemas.microsoft.com/office/drawing/2014/main" id="{FF01BA0A-7FC8-DC7E-BF82-C0D16480A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C598AFAB-D4ED-5376-44A9-FB60B96D38D5}"/>
              </a:ext>
            </a:extLst>
          </p:cNvPr>
          <p:cNvGrpSpPr/>
          <p:nvPr/>
        </p:nvGrpSpPr>
        <p:grpSpPr>
          <a:xfrm>
            <a:off x="281664" y="1878001"/>
            <a:ext cx="3809327" cy="2086488"/>
            <a:chOff x="436838" y="4073369"/>
            <a:chExt cx="3809327" cy="2086488"/>
          </a:xfrm>
        </p:grpSpPr>
        <p:grpSp>
          <p:nvGrpSpPr>
            <p:cNvPr id="7" name="그룹 6">
              <a:extLst>
                <a:ext uri="{FF2B5EF4-FFF2-40B4-BE49-F238E27FC236}">
                  <a16:creationId xmlns:a16="http://schemas.microsoft.com/office/drawing/2014/main" id="{C8F74B8D-90B3-AAE1-9ED4-A97B91FA4ADE}"/>
                </a:ext>
              </a:extLst>
            </p:cNvPr>
            <p:cNvGrpSpPr/>
            <p:nvPr/>
          </p:nvGrpSpPr>
          <p:grpSpPr>
            <a:xfrm>
              <a:off x="436838" y="4895537"/>
              <a:ext cx="2086489" cy="502032"/>
              <a:chOff x="954704" y="5322014"/>
              <a:chExt cx="2086489" cy="502032"/>
            </a:xfrm>
          </p:grpSpPr>
          <p:sp>
            <p:nvSpPr>
              <p:cNvPr id="8" name="정육면체 7">
                <a:extLst>
                  <a:ext uri="{FF2B5EF4-FFF2-40B4-BE49-F238E27FC236}">
                    <a16:creationId xmlns:a16="http://schemas.microsoft.com/office/drawing/2014/main" id="{443E4BF0-16DD-37E0-0372-BFD8AD8920AF}"/>
                  </a:ext>
                </a:extLst>
              </p:cNvPr>
              <p:cNvSpPr/>
              <p:nvPr/>
            </p:nvSpPr>
            <p:spPr>
              <a:xfrm>
                <a:off x="954704" y="5322014"/>
                <a:ext cx="2086489" cy="502032"/>
              </a:xfrm>
              <a:prstGeom prst="cube">
                <a:avLst>
                  <a:gd name="adj" fmla="val 9891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FA37AF0-6449-0326-178C-008EBC39451C}"/>
                  </a:ext>
                </a:extLst>
              </p:cNvPr>
              <p:cNvSpPr txBox="1"/>
              <p:nvPr/>
            </p:nvSpPr>
            <p:spPr>
              <a:xfrm>
                <a:off x="954705" y="5391980"/>
                <a:ext cx="2086488" cy="307777"/>
              </a:xfrm>
              <a:prstGeom prst="rect">
                <a:avLst/>
              </a:prstGeom>
              <a:noFill/>
            </p:spPr>
            <p:txBody>
              <a:bodyPr wrap="square">
                <a:spAutoFit/>
              </a:bodyPr>
              <a:lstStyle/>
              <a:p>
                <a:pPr algn="ctr"/>
                <a:r>
                  <a:rPr lang="en-US" altLang="ko-KR" sz="1400" b="1"/>
                  <a:t>Bulgogi Burger </a:t>
                </a:r>
                <a:endParaRPr lang="ko-KR" altLang="en-US" sz="1400" b="1"/>
              </a:p>
            </p:txBody>
          </p:sp>
        </p:grpSp>
        <p:grpSp>
          <p:nvGrpSpPr>
            <p:cNvPr id="11" name="그룹 10">
              <a:extLst>
                <a:ext uri="{FF2B5EF4-FFF2-40B4-BE49-F238E27FC236}">
                  <a16:creationId xmlns:a16="http://schemas.microsoft.com/office/drawing/2014/main" id="{12FC5E13-82C0-29D2-2D70-ACCD4ADFEFA5}"/>
                </a:ext>
              </a:extLst>
            </p:cNvPr>
            <p:cNvGrpSpPr/>
            <p:nvPr/>
          </p:nvGrpSpPr>
          <p:grpSpPr>
            <a:xfrm>
              <a:off x="2159676" y="4892759"/>
              <a:ext cx="2086489" cy="502032"/>
              <a:chOff x="954704" y="5322014"/>
              <a:chExt cx="2086489" cy="502032"/>
            </a:xfrm>
          </p:grpSpPr>
          <p:sp>
            <p:nvSpPr>
              <p:cNvPr id="13" name="정육면체 12">
                <a:extLst>
                  <a:ext uri="{FF2B5EF4-FFF2-40B4-BE49-F238E27FC236}">
                    <a16:creationId xmlns:a16="http://schemas.microsoft.com/office/drawing/2014/main" id="{135CA246-5FB5-573B-5D69-AFD010AA2C02}"/>
                  </a:ext>
                </a:extLst>
              </p:cNvPr>
              <p:cNvSpPr/>
              <p:nvPr/>
            </p:nvSpPr>
            <p:spPr>
              <a:xfrm>
                <a:off x="954704" y="5322014"/>
                <a:ext cx="2086489" cy="502032"/>
              </a:xfrm>
              <a:prstGeom prst="cube">
                <a:avLst>
                  <a:gd name="adj" fmla="val 9891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E732684-6F13-B177-215C-E1135F29D6A5}"/>
                  </a:ext>
                </a:extLst>
              </p:cNvPr>
              <p:cNvSpPr txBox="1"/>
              <p:nvPr/>
            </p:nvSpPr>
            <p:spPr>
              <a:xfrm>
                <a:off x="954705" y="5391980"/>
                <a:ext cx="2086488" cy="307777"/>
              </a:xfrm>
              <a:prstGeom prst="rect">
                <a:avLst/>
              </a:prstGeom>
              <a:noFill/>
            </p:spPr>
            <p:txBody>
              <a:bodyPr wrap="square">
                <a:spAutoFit/>
              </a:bodyPr>
              <a:lstStyle/>
              <a:p>
                <a:pPr algn="ctr"/>
                <a:r>
                  <a:rPr lang="en-US" altLang="ko-KR" sz="1400" b="1"/>
                  <a:t>Coca Cola</a:t>
                </a:r>
                <a:endParaRPr lang="ko-KR" altLang="en-US" sz="1400" b="1"/>
              </a:p>
            </p:txBody>
          </p:sp>
        </p:grpSp>
        <p:pic>
          <p:nvPicPr>
            <p:cNvPr id="15" name="그림 14" descr="블랙, 어둠이(가) 표시된 사진&#10;&#10;자동 생성된 설명">
              <a:extLst>
                <a:ext uri="{FF2B5EF4-FFF2-40B4-BE49-F238E27FC236}">
                  <a16:creationId xmlns:a16="http://schemas.microsoft.com/office/drawing/2014/main" id="{A1492C90-3754-9391-991D-A8615B7CA1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2936" y="4073369"/>
              <a:ext cx="2086488" cy="2086488"/>
            </a:xfrm>
            <a:prstGeom prst="rect">
              <a:avLst/>
            </a:prstGeom>
          </p:spPr>
        </p:pic>
      </p:grpSp>
      <p:pic>
        <p:nvPicPr>
          <p:cNvPr id="18" name="그림 17">
            <a:extLst>
              <a:ext uri="{FF2B5EF4-FFF2-40B4-BE49-F238E27FC236}">
                <a16:creationId xmlns:a16="http://schemas.microsoft.com/office/drawing/2014/main" id="{C4DCDF22-B10E-3A61-9005-8B37305C50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7314" y="1748358"/>
            <a:ext cx="1950271" cy="1950271"/>
          </a:xfrm>
          <a:prstGeom prst="rect">
            <a:avLst/>
          </a:prstGeom>
        </p:spPr>
      </p:pic>
      <p:pic>
        <p:nvPicPr>
          <p:cNvPr id="20" name="그림 19">
            <a:extLst>
              <a:ext uri="{FF2B5EF4-FFF2-40B4-BE49-F238E27FC236}">
                <a16:creationId xmlns:a16="http://schemas.microsoft.com/office/drawing/2014/main" id="{27E3AAE6-5653-FDAD-F49E-63B9FB6450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4983" y="1915083"/>
            <a:ext cx="1820628" cy="1820628"/>
          </a:xfrm>
          <a:prstGeom prst="rect">
            <a:avLst/>
          </a:prstGeom>
        </p:spPr>
      </p:pic>
      <p:cxnSp>
        <p:nvCxnSpPr>
          <p:cNvPr id="22" name="직선 연결선 21">
            <a:extLst>
              <a:ext uri="{FF2B5EF4-FFF2-40B4-BE49-F238E27FC236}">
                <a16:creationId xmlns:a16="http://schemas.microsoft.com/office/drawing/2014/main" id="{E77C6416-FD0D-0A6D-6886-63227B9A522C}"/>
              </a:ext>
            </a:extLst>
          </p:cNvPr>
          <p:cNvCxnSpPr/>
          <p:nvPr/>
        </p:nvCxnSpPr>
        <p:spPr>
          <a:xfrm>
            <a:off x="4493632" y="1463913"/>
            <a:ext cx="0" cy="3316778"/>
          </a:xfrm>
          <a:prstGeom prst="line">
            <a:avLst/>
          </a:prstGeom>
          <a:ln w="38100"/>
        </p:spPr>
        <p:style>
          <a:lnRef idx="2">
            <a:schemeClr val="dk1"/>
          </a:lnRef>
          <a:fillRef idx="0">
            <a:schemeClr val="dk1"/>
          </a:fillRef>
          <a:effectRef idx="1">
            <a:schemeClr val="dk1"/>
          </a:effectRef>
          <a:fontRef idx="minor">
            <a:schemeClr val="tx1"/>
          </a:fontRef>
        </p:style>
      </p:cxnSp>
      <p:cxnSp>
        <p:nvCxnSpPr>
          <p:cNvPr id="23" name="직선 연결선 22">
            <a:extLst>
              <a:ext uri="{FF2B5EF4-FFF2-40B4-BE49-F238E27FC236}">
                <a16:creationId xmlns:a16="http://schemas.microsoft.com/office/drawing/2014/main" id="{E901C9CA-EE3C-7C34-8C22-98CC9618B752}"/>
              </a:ext>
            </a:extLst>
          </p:cNvPr>
          <p:cNvCxnSpPr/>
          <p:nvPr/>
        </p:nvCxnSpPr>
        <p:spPr>
          <a:xfrm>
            <a:off x="8187256" y="1463913"/>
            <a:ext cx="0" cy="3316778"/>
          </a:xfrm>
          <a:prstGeom prst="line">
            <a:avLst/>
          </a:prstGeom>
          <a:ln w="38100"/>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55CF173A-06CD-8742-0525-50E57C40DA29}"/>
              </a:ext>
            </a:extLst>
          </p:cNvPr>
          <p:cNvSpPr txBox="1"/>
          <p:nvPr/>
        </p:nvSpPr>
        <p:spPr>
          <a:xfrm>
            <a:off x="1663880" y="4335720"/>
            <a:ext cx="967702" cy="524567"/>
          </a:xfrm>
          <a:prstGeom prst="rect">
            <a:avLst/>
          </a:prstGeom>
          <a:noFill/>
        </p:spPr>
        <p:txBody>
          <a:bodyPr wrap="square">
            <a:spAutoFit/>
          </a:bodyPr>
          <a:lstStyle/>
          <a:p>
            <a:pPr marR="0" lvl="0" algn="l" defTabSz="914400" rtl="0" eaLnBrk="0" fontAlgn="base" latinLnBrk="0" hangingPunct="0">
              <a:lnSpc>
                <a:spcPct val="130000"/>
              </a:lnSpc>
              <a:spcBef>
                <a:spcPct val="0"/>
              </a:spcBef>
              <a:spcAft>
                <a:spcPct val="0"/>
              </a:spcAft>
              <a:buClrTx/>
              <a:buSzTx/>
              <a:tabLst/>
            </a:pPr>
            <a:r>
              <a:rPr kumimoji="0" lang="en-US"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OCR</a:t>
            </a:r>
          </a:p>
        </p:txBody>
      </p:sp>
      <p:sp>
        <p:nvSpPr>
          <p:cNvPr id="26" name="TextBox 25">
            <a:extLst>
              <a:ext uri="{FF2B5EF4-FFF2-40B4-BE49-F238E27FC236}">
                <a16:creationId xmlns:a16="http://schemas.microsoft.com/office/drawing/2014/main" id="{767B38E8-DEE5-00CB-F37C-C47E293D13DA}"/>
              </a:ext>
            </a:extLst>
          </p:cNvPr>
          <p:cNvSpPr txBox="1"/>
          <p:nvPr/>
        </p:nvSpPr>
        <p:spPr>
          <a:xfrm>
            <a:off x="5146957" y="4335720"/>
            <a:ext cx="2536838" cy="524567"/>
          </a:xfrm>
          <a:prstGeom prst="rect">
            <a:avLst/>
          </a:prstGeom>
          <a:noFill/>
        </p:spPr>
        <p:txBody>
          <a:bodyPr wrap="square">
            <a:spAutoFit/>
          </a:bodyPr>
          <a:lstStyle/>
          <a:p>
            <a:pPr marR="0" lvl="0" algn="l" defTabSz="914400" rtl="0" eaLnBrk="0" fontAlgn="base" latinLnBrk="0" hangingPunct="0">
              <a:lnSpc>
                <a:spcPct val="130000"/>
              </a:lnSpc>
              <a:spcBef>
                <a:spcPct val="0"/>
              </a:spcBef>
              <a:spcAft>
                <a:spcPct val="0"/>
              </a:spcAft>
              <a:buClrTx/>
              <a:buSzTx/>
              <a:tabLst/>
            </a:pPr>
            <a:r>
              <a:rPr kumimoji="0" lang="en-US"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Image Processing</a:t>
            </a:r>
          </a:p>
        </p:txBody>
      </p:sp>
      <p:sp>
        <p:nvSpPr>
          <p:cNvPr id="27" name="TextBox 26">
            <a:extLst>
              <a:ext uri="{FF2B5EF4-FFF2-40B4-BE49-F238E27FC236}">
                <a16:creationId xmlns:a16="http://schemas.microsoft.com/office/drawing/2014/main" id="{14DD835A-BC15-DB70-0B90-1A10CB37A937}"/>
              </a:ext>
            </a:extLst>
          </p:cNvPr>
          <p:cNvSpPr txBox="1"/>
          <p:nvPr/>
        </p:nvSpPr>
        <p:spPr>
          <a:xfrm>
            <a:off x="8840579" y="4335720"/>
            <a:ext cx="2918375" cy="524567"/>
          </a:xfrm>
          <a:prstGeom prst="rect">
            <a:avLst/>
          </a:prstGeom>
          <a:noFill/>
        </p:spPr>
        <p:txBody>
          <a:bodyPr wrap="square">
            <a:spAutoFit/>
          </a:bodyPr>
          <a:lstStyle/>
          <a:p>
            <a:pPr marR="0" lvl="0" algn="l" defTabSz="914400" rtl="0" eaLnBrk="0" fontAlgn="base" latinLnBrk="0" hangingPunct="0">
              <a:lnSpc>
                <a:spcPct val="130000"/>
              </a:lnSpc>
              <a:spcBef>
                <a:spcPct val="0"/>
              </a:spcBef>
              <a:spcAft>
                <a:spcPct val="0"/>
              </a:spcAft>
              <a:buClrTx/>
              <a:buSzTx/>
              <a:tabLst/>
            </a:pPr>
            <a:r>
              <a:rPr lang="en-US" altLang="ko-KR" sz="2400" dirty="0">
                <a:latin typeface="Times New Roman" panose="02020603050405020304" pitchFamily="18" charset="0"/>
                <a:cs typeface="Times New Roman" panose="02020603050405020304" pitchFamily="18" charset="0"/>
              </a:rPr>
              <a:t>R</a:t>
            </a:r>
            <a:r>
              <a:rPr kumimoji="0" lang="en-US"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elative Coordinate</a:t>
            </a:r>
          </a:p>
        </p:txBody>
      </p:sp>
      <p:sp>
        <p:nvSpPr>
          <p:cNvPr id="28" name="TextBox 27">
            <a:extLst>
              <a:ext uri="{FF2B5EF4-FFF2-40B4-BE49-F238E27FC236}">
                <a16:creationId xmlns:a16="http://schemas.microsoft.com/office/drawing/2014/main" id="{73E5F326-0BAB-71FB-FA76-34BA241977F0}"/>
              </a:ext>
            </a:extLst>
          </p:cNvPr>
          <p:cNvSpPr txBox="1"/>
          <p:nvPr/>
        </p:nvSpPr>
        <p:spPr>
          <a:xfrm>
            <a:off x="2147731" y="5235287"/>
            <a:ext cx="8960390" cy="524182"/>
          </a:xfrm>
          <a:prstGeom prst="rect">
            <a:avLst/>
          </a:prstGeom>
          <a:noFill/>
        </p:spPr>
        <p:txBody>
          <a:bodyPr wrap="square">
            <a:spAutoFit/>
          </a:bodyPr>
          <a:lstStyle/>
          <a:p>
            <a:pPr marR="0" lvl="0" algn="l" defTabSz="914400" rtl="0" eaLnBrk="0" fontAlgn="base" latinLnBrk="0" hangingPunct="0">
              <a:lnSpc>
                <a:spcPct val="130000"/>
              </a:lnSpc>
              <a:spcBef>
                <a:spcPct val="0"/>
              </a:spcBef>
              <a:spcAft>
                <a:spcPct val="0"/>
              </a:spcAft>
              <a:buClrTx/>
              <a:buSzTx/>
              <a:tabLst/>
            </a:pPr>
            <a:r>
              <a:rPr kumimoji="0" lang="en-US"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Important Factor </a:t>
            </a:r>
            <a:r>
              <a:rPr kumimoji="0" lang="en-US"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Wingdings" panose="05000000000000000000" pitchFamily="2" charset="2"/>
              </a:rPr>
              <a:t> Performance Determining of the System</a:t>
            </a:r>
            <a:endParaRPr kumimoji="0" lang="en-US" altLang="ko-K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6E3EA217-B543-A97A-1344-2CBFBFA11A7D}"/>
              </a:ext>
            </a:extLst>
          </p:cNvPr>
          <p:cNvSpPr txBox="1"/>
          <p:nvPr/>
        </p:nvSpPr>
        <p:spPr>
          <a:xfrm>
            <a:off x="1199292" y="4837955"/>
            <a:ext cx="1896878" cy="400110"/>
          </a:xfrm>
          <a:prstGeom prst="rect">
            <a:avLst/>
          </a:prstGeom>
          <a:noFill/>
        </p:spPr>
        <p:txBody>
          <a:bodyPr wrap="square">
            <a:spAutoFit/>
          </a:bodyPr>
          <a:lstStyle/>
          <a:p>
            <a:r>
              <a:rPr kumimoji="0" lang="en-US" altLang="ko-KR"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Accuracy High</a:t>
            </a:r>
            <a:endParaRPr lang="ko-KR" altLang="en-US" sz="2000" dirty="0"/>
          </a:p>
        </p:txBody>
      </p:sp>
      <p:sp>
        <p:nvSpPr>
          <p:cNvPr id="32" name="TextBox 31">
            <a:extLst>
              <a:ext uri="{FF2B5EF4-FFF2-40B4-BE49-F238E27FC236}">
                <a16:creationId xmlns:a16="http://schemas.microsoft.com/office/drawing/2014/main" id="{927AE061-0109-10DC-0972-4E12B0C0CD6F}"/>
              </a:ext>
            </a:extLst>
          </p:cNvPr>
          <p:cNvSpPr txBox="1"/>
          <p:nvPr/>
        </p:nvSpPr>
        <p:spPr>
          <a:xfrm>
            <a:off x="5466937" y="4839793"/>
            <a:ext cx="1896878" cy="400110"/>
          </a:xfrm>
          <a:prstGeom prst="rect">
            <a:avLst/>
          </a:prstGeom>
          <a:noFill/>
        </p:spPr>
        <p:txBody>
          <a:bodyPr wrap="square">
            <a:spAutoFit/>
          </a:bodyPr>
          <a:lstStyle/>
          <a:p>
            <a:r>
              <a:rPr kumimoji="0" lang="en-US" altLang="ko-KR"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Accuracy High</a:t>
            </a:r>
            <a:endParaRPr lang="ko-KR" altLang="en-US" sz="2000" dirty="0"/>
          </a:p>
        </p:txBody>
      </p:sp>
      <p:sp>
        <p:nvSpPr>
          <p:cNvPr id="33" name="TextBox 32">
            <a:extLst>
              <a:ext uri="{FF2B5EF4-FFF2-40B4-BE49-F238E27FC236}">
                <a16:creationId xmlns:a16="http://schemas.microsoft.com/office/drawing/2014/main" id="{F246AF3F-6DF6-3D68-B838-AD3EC684A29C}"/>
              </a:ext>
            </a:extLst>
          </p:cNvPr>
          <p:cNvSpPr txBox="1"/>
          <p:nvPr/>
        </p:nvSpPr>
        <p:spPr>
          <a:xfrm>
            <a:off x="9078775" y="4834037"/>
            <a:ext cx="1896878" cy="400110"/>
          </a:xfrm>
          <a:prstGeom prst="rect">
            <a:avLst/>
          </a:prstGeom>
          <a:noFill/>
        </p:spPr>
        <p:txBody>
          <a:bodyPr wrap="square">
            <a:spAutoFit/>
          </a:bodyPr>
          <a:lstStyle/>
          <a:p>
            <a:r>
              <a:rPr kumimoji="0" lang="en-US" altLang="ko-KR"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Accuracy High</a:t>
            </a:r>
            <a:endParaRPr lang="ko-KR" altLang="en-US" sz="2000" dirty="0"/>
          </a:p>
        </p:txBody>
      </p:sp>
      <p:sp>
        <p:nvSpPr>
          <p:cNvPr id="34" name="TextBox 33">
            <a:extLst>
              <a:ext uri="{FF2B5EF4-FFF2-40B4-BE49-F238E27FC236}">
                <a16:creationId xmlns:a16="http://schemas.microsoft.com/office/drawing/2014/main" id="{073ABB4A-A47C-FE05-E047-D44CCD8874AB}"/>
              </a:ext>
            </a:extLst>
          </p:cNvPr>
          <p:cNvSpPr txBox="1"/>
          <p:nvPr/>
        </p:nvSpPr>
        <p:spPr>
          <a:xfrm>
            <a:off x="4493632" y="5771575"/>
            <a:ext cx="3927600" cy="584775"/>
          </a:xfrm>
          <a:prstGeom prst="rect">
            <a:avLst/>
          </a:prstGeom>
          <a:noFill/>
        </p:spPr>
        <p:txBody>
          <a:bodyPr wrap="square">
            <a:spAutoFit/>
          </a:bodyPr>
          <a:lstStyle/>
          <a:p>
            <a:r>
              <a:rPr kumimoji="0" lang="en-US" altLang="ko-KR"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But</a:t>
            </a:r>
            <a:r>
              <a:rPr lang="en-US" altLang="ko-KR" sz="3200" dirty="0">
                <a:latin typeface="Times New Roman" panose="02020603050405020304" pitchFamily="18" charset="0"/>
                <a:cs typeface="Times New Roman" panose="02020603050405020304" pitchFamily="18" charset="0"/>
              </a:rPr>
              <a:t>, Sometimes Occur</a:t>
            </a:r>
            <a:endParaRPr lang="ko-KR" altLang="en-US" sz="3200" dirty="0"/>
          </a:p>
        </p:txBody>
      </p:sp>
    </p:spTree>
    <p:extLst>
      <p:ext uri="{BB962C8B-B14F-4D97-AF65-F5344CB8AC3E}">
        <p14:creationId xmlns:p14="http://schemas.microsoft.com/office/powerpoint/2010/main" val="115546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E6FF7-1C0C-4AFB-763B-D4DB47B955D9}"/>
            </a:ext>
          </a:extLst>
        </p:cNvPr>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AB4B86F3-E581-EC6D-BD18-F16750C5935B}"/>
              </a:ext>
            </a:extLst>
          </p:cNvPr>
          <p:cNvSpPr>
            <a:spLocks noGrp="1"/>
          </p:cNvSpPr>
          <p:nvPr>
            <p:ph type="sldNum" sz="quarter" idx="12"/>
          </p:nvPr>
        </p:nvSpPr>
        <p:spPr/>
        <p:txBody>
          <a:bodyPr/>
          <a:lstStyle/>
          <a:p>
            <a:fld id="{83D37A20-76DD-4CD0-B0FA-805EEE79EC14}" type="slidenum">
              <a:rPr lang="ko-KR" altLang="en-US" smtClean="0"/>
              <a:t>15</a:t>
            </a:fld>
            <a:endParaRPr lang="ko-KR" altLang="en-US" dirty="0"/>
          </a:p>
        </p:txBody>
      </p:sp>
      <p:pic>
        <p:nvPicPr>
          <p:cNvPr id="5" name="Picture 2">
            <a:extLst>
              <a:ext uri="{FF2B5EF4-FFF2-40B4-BE49-F238E27FC236}">
                <a16:creationId xmlns:a16="http://schemas.microsoft.com/office/drawing/2014/main" id="{53C726E5-7605-7BEF-CC6E-1C4E79372C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F91ECD-D4DD-0044-3234-7F573AB0366A}"/>
              </a:ext>
            </a:extLst>
          </p:cNvPr>
          <p:cNvSpPr txBox="1"/>
          <p:nvPr/>
        </p:nvSpPr>
        <p:spPr>
          <a:xfrm>
            <a:off x="281664" y="327897"/>
            <a:ext cx="10719909" cy="523220"/>
          </a:xfrm>
          <a:prstGeom prst="rect">
            <a:avLst/>
          </a:prstGeom>
          <a:noFill/>
        </p:spPr>
        <p:txBody>
          <a:bodyPr wrap="square" lIns="91440" tIns="45720" rIns="91440" bIns="45720" anchor="t">
            <a:spAutoFit/>
          </a:bodyPr>
          <a:lstStyle/>
          <a:p>
            <a:r>
              <a:rPr lang="en-US" altLang="ko-KR" sz="2800" b="1" dirty="0">
                <a:latin typeface="Times New Roman"/>
                <a:ea typeface="맑은 고딕"/>
                <a:cs typeface="Times New Roman"/>
              </a:rPr>
              <a:t>6. Results &amp; Discussion</a:t>
            </a:r>
            <a:endParaRPr lang="en-US" dirty="0"/>
          </a:p>
        </p:txBody>
      </p:sp>
      <p:graphicFrame>
        <p:nvGraphicFramePr>
          <p:cNvPr id="2" name="표 1">
            <a:extLst>
              <a:ext uri="{FF2B5EF4-FFF2-40B4-BE49-F238E27FC236}">
                <a16:creationId xmlns:a16="http://schemas.microsoft.com/office/drawing/2014/main" id="{A56BFF24-D436-C254-806B-DE553FE26692}"/>
              </a:ext>
            </a:extLst>
          </p:cNvPr>
          <p:cNvGraphicFramePr>
            <a:graphicFrameLocks noGrp="1"/>
          </p:cNvGraphicFramePr>
          <p:nvPr>
            <p:extLst>
              <p:ext uri="{D42A27DB-BD31-4B8C-83A1-F6EECF244321}">
                <p14:modId xmlns:p14="http://schemas.microsoft.com/office/powerpoint/2010/main" val="3952393202"/>
              </p:ext>
            </p:extLst>
          </p:nvPr>
        </p:nvGraphicFramePr>
        <p:xfrm>
          <a:off x="503055" y="1063768"/>
          <a:ext cx="11253145" cy="4738545"/>
        </p:xfrm>
        <a:graphic>
          <a:graphicData uri="http://schemas.openxmlformats.org/drawingml/2006/table">
            <a:tbl>
              <a:tblPr firstRow="1" bandRow="1">
                <a:tableStyleId>{5940675A-B579-460E-94D1-54222C63F5DA}</a:tableStyleId>
              </a:tblPr>
              <a:tblGrid>
                <a:gridCol w="3916680">
                  <a:extLst>
                    <a:ext uri="{9D8B030D-6E8A-4147-A177-3AD203B41FA5}">
                      <a16:colId xmlns:a16="http://schemas.microsoft.com/office/drawing/2014/main" val="2073942675"/>
                    </a:ext>
                  </a:extLst>
                </a:gridCol>
                <a:gridCol w="7336465">
                  <a:extLst>
                    <a:ext uri="{9D8B030D-6E8A-4147-A177-3AD203B41FA5}">
                      <a16:colId xmlns:a16="http://schemas.microsoft.com/office/drawing/2014/main" val="3727609008"/>
                    </a:ext>
                  </a:extLst>
                </a:gridCol>
              </a:tblGrid>
              <a:tr h="582467">
                <a:tc>
                  <a:txBody>
                    <a:bodyPr/>
                    <a:lstStyle/>
                    <a:p>
                      <a:pPr lvl="0" algn="ctr">
                        <a:buNone/>
                      </a:pPr>
                      <a:r>
                        <a:rPr lang="en-US" altLang="ko-KR" sz="2000" dirty="0">
                          <a:latin typeface="Times New Roman" panose="02020603050405020304" pitchFamily="18" charset="0"/>
                          <a:cs typeface="Times New Roman" panose="02020603050405020304" pitchFamily="18" charset="0"/>
                        </a:rPr>
                        <a:t>Goals</a:t>
                      </a:r>
                      <a:endParaRPr lang="ko-KR" altLang="en-US" sz="2000" dirty="0">
                        <a:latin typeface="Times New Roman" panose="02020603050405020304" pitchFamily="18" charset="0"/>
                        <a:cs typeface="Times New Roman" panose="02020603050405020304" pitchFamily="18" charset="0"/>
                      </a:endParaRPr>
                    </a:p>
                  </a:txBody>
                  <a:tcPr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latinLnBrk="1"/>
                      <a:r>
                        <a:rPr lang="en-US" altLang="ko-KR" sz="2000" dirty="0">
                          <a:latin typeface="Times New Roman"/>
                          <a:cs typeface="Times New Roman"/>
                        </a:rPr>
                        <a:t>Results</a:t>
                      </a:r>
                      <a:endParaRPr lang="ko-KR" altLang="en-US" sz="2000" dirty="0">
                        <a:latin typeface="Times New Roman"/>
                        <a:cs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751118730"/>
                  </a:ext>
                </a:extLst>
              </a:tr>
              <a:tr h="844292">
                <a:tc>
                  <a:txBody>
                    <a:bodyPr/>
                    <a:lstStyle/>
                    <a:p>
                      <a:pPr lvl="0" algn="ctr">
                        <a:buNone/>
                      </a:pPr>
                      <a:r>
                        <a:rPr lang="en-US" altLang="ko-KR" sz="2000" dirty="0">
                          <a:latin typeface="Times New Roman"/>
                          <a:cs typeface="Times New Roman"/>
                        </a:rPr>
                        <a:t>Gripper</a:t>
                      </a:r>
                      <a:endParaRPr lang="ko-KR" altLang="en-US" sz="2000" dirty="0">
                        <a:latin typeface="Times New Roman"/>
                        <a:cs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altLang="ko-KR" sz="2000" b="0" u="none" strike="noStrike" noProof="0" dirty="0">
                          <a:solidFill>
                            <a:srgbClr val="000000"/>
                          </a:solidFill>
                          <a:latin typeface="Times New Roman"/>
                          <a:cs typeface="Times New Roman"/>
                        </a:rPr>
                        <a:t>Because of the limited extent of gripper, we decided to use flipper instead of gripper</a:t>
                      </a:r>
                      <a:endParaRPr lang="ko-KR" altLang="en-US" sz="2000" dirty="0">
                        <a:latin typeface="Times New Roman"/>
                        <a:cs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6197840"/>
                  </a:ext>
                </a:extLst>
              </a:tr>
              <a:tr h="803606">
                <a:tc>
                  <a:txBody>
                    <a:bodyPr/>
                    <a:lstStyle/>
                    <a:p>
                      <a:pPr lvl="0" algn="ctr">
                        <a:buNone/>
                      </a:pPr>
                      <a:r>
                        <a:rPr lang="en-US" altLang="ko-KR" sz="2000" dirty="0">
                          <a:latin typeface="Times New Roman"/>
                          <a:cs typeface="Times New Roman"/>
                        </a:rPr>
                        <a:t>Conveyor System</a:t>
                      </a:r>
                      <a:endParaRPr lang="ko-KR" sz="2000" dirty="0"/>
                    </a:p>
                  </a:txBody>
                  <a:tcPr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altLang="ko-KR" sz="2000" b="0" u="none" strike="noStrike" noProof="0" dirty="0">
                          <a:solidFill>
                            <a:srgbClr val="000000"/>
                          </a:solidFill>
                          <a:latin typeface="Times New Roman"/>
                          <a:cs typeface="Times New Roman"/>
                        </a:rPr>
                        <a:t>Complete to build up conveyor system with ultrasonic. However, this system is unstable, because various types of shape of each ingredients</a:t>
                      </a:r>
                      <a:endParaRPr lang="ko-KR" altLang="en-US" sz="2000" dirty="0">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2853455"/>
                  </a:ext>
                </a:extLst>
              </a:tr>
              <a:tr h="767897">
                <a:tc>
                  <a:txBody>
                    <a:bodyPr/>
                    <a:lstStyle/>
                    <a:p>
                      <a:pPr lvl="0" algn="ctr">
                        <a:buNone/>
                      </a:pPr>
                      <a:r>
                        <a:rPr lang="en-US" altLang="ko-KR" sz="2000" dirty="0">
                          <a:latin typeface="Times New Roman"/>
                          <a:cs typeface="Times New Roman"/>
                        </a:rPr>
                        <a:t>OCR</a:t>
                      </a:r>
                      <a:endParaRPr lang="ko-KR" altLang="en-US" sz="2000" dirty="0">
                        <a:latin typeface="Times New Roman"/>
                        <a:cs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2000" dirty="0">
                          <a:latin typeface="Times New Roman"/>
                          <a:cs typeface="Times New Roman"/>
                        </a:rPr>
                        <a:t>Successful OCR detection system[Publish, Subscribe]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9100092"/>
                  </a:ext>
                </a:extLst>
              </a:tr>
              <a:tr h="767897">
                <a:tc>
                  <a:txBody>
                    <a:bodyPr/>
                    <a:lstStyle/>
                    <a:p>
                      <a:pPr lvl="0" algn="ctr">
                        <a:buNone/>
                      </a:pPr>
                      <a:r>
                        <a:rPr lang="en-US" altLang="ko-KR" sz="2000" dirty="0">
                          <a:latin typeface="Times New Roman"/>
                          <a:cs typeface="Times New Roman"/>
                        </a:rPr>
                        <a:t>Detect Each Patty</a:t>
                      </a:r>
                      <a:endParaRPr lang="ko-KR" altLang="en-US" sz="2000" dirty="0">
                        <a:latin typeface="Times New Roman"/>
                        <a:cs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altLang="ko-KR" sz="2000" dirty="0">
                          <a:latin typeface="Times New Roman"/>
                          <a:cs typeface="Times New Roman"/>
                        </a:rPr>
                        <a:t>By using the information from each contours, we could detect the types of each ingredients. But, This system also unstable because of the sensitivity from light condition.</a:t>
                      </a:r>
                      <a:endParaRPr lang="ko-KR" altLang="en-US" sz="2000" dirty="0">
                        <a:latin typeface="Times New Roman"/>
                        <a:cs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7645972"/>
                  </a:ext>
                </a:extLst>
              </a:tr>
              <a:tr h="734443">
                <a:tc>
                  <a:txBody>
                    <a:bodyPr/>
                    <a:lstStyle/>
                    <a:p>
                      <a:pPr lvl="0" algn="ctr">
                        <a:buNone/>
                      </a:pPr>
                      <a:r>
                        <a:rPr lang="en-US" altLang="ko-KR" sz="2000" dirty="0">
                          <a:latin typeface="Times New Roman" panose="02020603050405020304" pitchFamily="18" charset="0"/>
                          <a:cs typeface="Times New Roman" panose="02020603050405020304" pitchFamily="18" charset="0"/>
                        </a:rPr>
                        <a:t>Build-up Node / Publish / Subscribe</a:t>
                      </a:r>
                      <a:endParaRPr lang="ko-KR" altLang="en-US" sz="2000" dirty="0">
                        <a:latin typeface="Times New Roman" panose="02020603050405020304" pitchFamily="18" charset="0"/>
                        <a:cs typeface="Times New Roman" panose="02020603050405020304" pitchFamily="18" charset="0"/>
                      </a:endParaRP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altLang="ko-KR" sz="2000" dirty="0">
                          <a:latin typeface="Times New Roman"/>
                          <a:cs typeface="Times New Roman"/>
                        </a:rPr>
                        <a:t>Successful</a:t>
                      </a:r>
                      <a:r>
                        <a:rPr lang="ko-KR" altLang="en-US" sz="2000" dirty="0">
                          <a:latin typeface="Times New Roman"/>
                          <a:cs typeface="Times New Roman"/>
                        </a:rPr>
                        <a:t> </a:t>
                      </a:r>
                      <a:r>
                        <a:rPr lang="en-US" altLang="ko-KR" sz="2000" dirty="0">
                          <a:latin typeface="Times New Roman"/>
                          <a:cs typeface="Times New Roman"/>
                        </a:rPr>
                        <a:t>system between nodes and topics.</a:t>
                      </a:r>
                      <a:endParaRPr lang="ko-KR" altLang="en-US" sz="2000" dirty="0">
                        <a:latin typeface="Times New Roman"/>
                        <a:cs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8611509"/>
                  </a:ext>
                </a:extLst>
              </a:tr>
            </a:tbl>
          </a:graphicData>
        </a:graphic>
      </p:graphicFrame>
    </p:spTree>
    <p:extLst>
      <p:ext uri="{BB962C8B-B14F-4D97-AF65-F5344CB8AC3E}">
        <p14:creationId xmlns:p14="http://schemas.microsoft.com/office/powerpoint/2010/main" val="76863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31770B-63FC-5E8E-6ABC-4FBE9A89B577}"/>
              </a:ext>
            </a:extLst>
          </p:cNvPr>
          <p:cNvSpPr txBox="1"/>
          <p:nvPr/>
        </p:nvSpPr>
        <p:spPr>
          <a:xfrm>
            <a:off x="4076216" y="792243"/>
            <a:ext cx="4039568" cy="923330"/>
          </a:xfrm>
          <a:prstGeom prst="rect">
            <a:avLst/>
          </a:prstGeom>
          <a:noFill/>
        </p:spPr>
        <p:txBody>
          <a:bodyPr wrap="square">
            <a:spAutoFit/>
          </a:bodyPr>
          <a:lstStyle/>
          <a:p>
            <a:r>
              <a:rPr lang="en-US" altLang="ko-KR" sz="5400" b="1" dirty="0">
                <a:latin typeface="Times New Roman" panose="02020603050405020304" pitchFamily="18" charset="0"/>
                <a:cs typeface="Times New Roman" panose="02020603050405020304" pitchFamily="18" charset="0"/>
              </a:rPr>
              <a:t>CONTENTS</a:t>
            </a:r>
          </a:p>
        </p:txBody>
      </p:sp>
      <p:sp>
        <p:nvSpPr>
          <p:cNvPr id="2" name="TextBox 1">
            <a:extLst>
              <a:ext uri="{FF2B5EF4-FFF2-40B4-BE49-F238E27FC236}">
                <a16:creationId xmlns:a16="http://schemas.microsoft.com/office/drawing/2014/main" id="{95592AE3-67D2-249F-93D8-78970484B1A1}"/>
              </a:ext>
            </a:extLst>
          </p:cNvPr>
          <p:cNvSpPr txBox="1"/>
          <p:nvPr/>
        </p:nvSpPr>
        <p:spPr>
          <a:xfrm>
            <a:off x="4076216" y="1857736"/>
            <a:ext cx="4602947" cy="4140621"/>
          </a:xfrm>
          <a:prstGeom prst="rect">
            <a:avLst/>
          </a:prstGeom>
          <a:noFill/>
        </p:spPr>
        <p:txBody>
          <a:bodyPr wrap="square" lIns="91440" tIns="45720" rIns="91440" bIns="45720" anchor="t">
            <a:spAutoFit/>
          </a:bodyPr>
          <a:lstStyle/>
          <a:p>
            <a:pPr>
              <a:lnSpc>
                <a:spcPct val="160000"/>
              </a:lnSpc>
            </a:pPr>
            <a:r>
              <a:rPr lang="en-US" altLang="ko-KR" sz="2800" dirty="0">
                <a:latin typeface="Times New Roman"/>
                <a:ea typeface="맑은 고딕"/>
                <a:cs typeface="Times New Roman"/>
              </a:rPr>
              <a:t>1. Overall Tasks</a:t>
            </a:r>
          </a:p>
          <a:p>
            <a:pPr>
              <a:lnSpc>
                <a:spcPct val="160000"/>
              </a:lnSpc>
            </a:pPr>
            <a:r>
              <a:rPr lang="en-US" altLang="ko-KR" sz="2800" dirty="0">
                <a:latin typeface="Times New Roman"/>
                <a:ea typeface="맑은 고딕"/>
                <a:cs typeface="Times New Roman"/>
              </a:rPr>
              <a:t>2. Objective</a:t>
            </a:r>
          </a:p>
          <a:p>
            <a:pPr>
              <a:lnSpc>
                <a:spcPct val="160000"/>
              </a:lnSpc>
            </a:pPr>
            <a:r>
              <a:rPr lang="en-US" altLang="ko-KR" sz="2800" dirty="0">
                <a:latin typeface="Times New Roman"/>
                <a:ea typeface="맑은 고딕"/>
                <a:cs typeface="Times New Roman"/>
              </a:rPr>
              <a:t>3. Process</a:t>
            </a:r>
            <a:endParaRPr lang="en-US" dirty="0">
              <a:latin typeface="Times New Roman"/>
              <a:ea typeface="맑은 고딕"/>
              <a:cs typeface="Times New Roman"/>
            </a:endParaRPr>
          </a:p>
          <a:p>
            <a:pPr>
              <a:lnSpc>
                <a:spcPct val="160000"/>
              </a:lnSpc>
            </a:pPr>
            <a:r>
              <a:rPr lang="en-US" altLang="ko-KR" sz="2800" dirty="0">
                <a:latin typeface="Times New Roman"/>
                <a:ea typeface="맑은 고딕"/>
                <a:cs typeface="Times New Roman"/>
              </a:rPr>
              <a:t>4. Demo</a:t>
            </a:r>
          </a:p>
          <a:p>
            <a:pPr>
              <a:lnSpc>
                <a:spcPct val="160000"/>
              </a:lnSpc>
            </a:pPr>
            <a:r>
              <a:rPr lang="en-US" altLang="ko-KR" sz="2800" dirty="0">
                <a:latin typeface="Times New Roman"/>
                <a:ea typeface="맑은 고딕"/>
                <a:cs typeface="Times New Roman"/>
              </a:rPr>
              <a:t>5. Usage Technique</a:t>
            </a:r>
          </a:p>
          <a:p>
            <a:pPr>
              <a:lnSpc>
                <a:spcPct val="160000"/>
              </a:lnSpc>
            </a:pPr>
            <a:r>
              <a:rPr lang="en-US" altLang="ko-KR" sz="2800" dirty="0">
                <a:latin typeface="Times New Roman"/>
                <a:ea typeface="맑은 고딕"/>
                <a:cs typeface="Times New Roman"/>
              </a:rPr>
              <a:t>6. Results &amp; Discussion</a:t>
            </a:r>
          </a:p>
        </p:txBody>
      </p:sp>
      <p:sp>
        <p:nvSpPr>
          <p:cNvPr id="6" name="슬라이드 번호 개체 틀 5">
            <a:extLst>
              <a:ext uri="{FF2B5EF4-FFF2-40B4-BE49-F238E27FC236}">
                <a16:creationId xmlns:a16="http://schemas.microsoft.com/office/drawing/2014/main" id="{FAD2BC63-1987-E655-AA61-91EC4EAEABB8}"/>
              </a:ext>
            </a:extLst>
          </p:cNvPr>
          <p:cNvSpPr>
            <a:spLocks noGrp="1"/>
          </p:cNvSpPr>
          <p:nvPr>
            <p:ph type="sldNum" sz="quarter" idx="12"/>
          </p:nvPr>
        </p:nvSpPr>
        <p:spPr/>
        <p:txBody>
          <a:bodyPr/>
          <a:lstStyle/>
          <a:p>
            <a:fld id="{83D37A20-76DD-4CD0-B0FA-805EEE79EC14}" type="slidenum">
              <a:rPr lang="ko-KR" altLang="en-US" smtClean="0"/>
              <a:t>2</a:t>
            </a:fld>
            <a:endParaRPr lang="ko-KR" altLang="en-US"/>
          </a:p>
        </p:txBody>
      </p:sp>
      <p:pic>
        <p:nvPicPr>
          <p:cNvPr id="7" name="Picture 2">
            <a:extLst>
              <a:ext uri="{FF2B5EF4-FFF2-40B4-BE49-F238E27FC236}">
                <a16:creationId xmlns:a16="http://schemas.microsoft.com/office/drawing/2014/main" id="{EE6264DD-69B3-4430-A4EE-33757217FD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45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CB62E-61E0-C468-5654-848D641CFED5}"/>
            </a:ext>
          </a:extLst>
        </p:cNvPr>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29C10041-5FEB-AC3C-9167-E8CE30BD888B}"/>
              </a:ext>
            </a:extLst>
          </p:cNvPr>
          <p:cNvSpPr>
            <a:spLocks noGrp="1"/>
          </p:cNvSpPr>
          <p:nvPr>
            <p:ph type="sldNum" sz="quarter" idx="12"/>
          </p:nvPr>
        </p:nvSpPr>
        <p:spPr/>
        <p:txBody>
          <a:bodyPr/>
          <a:lstStyle/>
          <a:p>
            <a:fld id="{83D37A20-76DD-4CD0-B0FA-805EEE79EC14}" type="slidenum">
              <a:rPr lang="ko-KR" altLang="en-US" smtClean="0"/>
              <a:t>3</a:t>
            </a:fld>
            <a:endParaRPr lang="ko-KR" altLang="en-US"/>
          </a:p>
        </p:txBody>
      </p:sp>
      <p:pic>
        <p:nvPicPr>
          <p:cNvPr id="5" name="Picture 2">
            <a:extLst>
              <a:ext uri="{FF2B5EF4-FFF2-40B4-BE49-F238E27FC236}">
                <a16:creationId xmlns:a16="http://schemas.microsoft.com/office/drawing/2014/main" id="{4913D369-535E-22E7-FF7E-895ADA6B04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표 5">
            <a:extLst>
              <a:ext uri="{FF2B5EF4-FFF2-40B4-BE49-F238E27FC236}">
                <a16:creationId xmlns:a16="http://schemas.microsoft.com/office/drawing/2014/main" id="{AE80F9F8-080E-F6F2-22CC-CD2ED1F7D65A}"/>
              </a:ext>
            </a:extLst>
          </p:cNvPr>
          <p:cNvGraphicFramePr>
            <a:graphicFrameLocks noGrp="1"/>
          </p:cNvGraphicFramePr>
          <p:nvPr>
            <p:extLst>
              <p:ext uri="{D42A27DB-BD31-4B8C-83A1-F6EECF244321}">
                <p14:modId xmlns:p14="http://schemas.microsoft.com/office/powerpoint/2010/main" val="1806446083"/>
              </p:ext>
            </p:extLst>
          </p:nvPr>
        </p:nvGraphicFramePr>
        <p:xfrm>
          <a:off x="736045" y="939859"/>
          <a:ext cx="10719909" cy="5310890"/>
        </p:xfrm>
        <a:graphic>
          <a:graphicData uri="http://schemas.openxmlformats.org/drawingml/2006/table">
            <a:tbl>
              <a:tblPr firstRow="1" bandRow="1">
                <a:tableStyleId>{5940675A-B579-460E-94D1-54222C63F5DA}</a:tableStyleId>
              </a:tblPr>
              <a:tblGrid>
                <a:gridCol w="2187280">
                  <a:extLst>
                    <a:ext uri="{9D8B030D-6E8A-4147-A177-3AD203B41FA5}">
                      <a16:colId xmlns:a16="http://schemas.microsoft.com/office/drawing/2014/main" val="2166390011"/>
                    </a:ext>
                  </a:extLst>
                </a:gridCol>
                <a:gridCol w="1538177">
                  <a:extLst>
                    <a:ext uri="{9D8B030D-6E8A-4147-A177-3AD203B41FA5}">
                      <a16:colId xmlns:a16="http://schemas.microsoft.com/office/drawing/2014/main" val="2073942675"/>
                    </a:ext>
                  </a:extLst>
                </a:gridCol>
                <a:gridCol w="6994452">
                  <a:extLst>
                    <a:ext uri="{9D8B030D-6E8A-4147-A177-3AD203B41FA5}">
                      <a16:colId xmlns:a16="http://schemas.microsoft.com/office/drawing/2014/main" val="3727609008"/>
                    </a:ext>
                  </a:extLst>
                </a:gridCol>
              </a:tblGrid>
              <a:tr h="388683">
                <a:tc>
                  <a:txBody>
                    <a:bodyPr/>
                    <a:lstStyle/>
                    <a:p>
                      <a:pPr algn="ctr" latinLnBrk="1"/>
                      <a:r>
                        <a:rPr lang="ko-KR" altLang="en-US" sz="2000" dirty="0" err="1">
                          <a:latin typeface="Times New Roman" panose="02020603050405020304" pitchFamily="18" charset="0"/>
                          <a:cs typeface="Times New Roman" panose="02020603050405020304" pitchFamily="18" charset="0"/>
                        </a:rPr>
                        <a:t>Task</a:t>
                      </a:r>
                      <a:endParaRPr lang="ko-KR"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lvl="0" algn="ctr">
                        <a:buNone/>
                      </a:pPr>
                      <a:r>
                        <a:rPr lang="ko-KR" altLang="en-US" sz="2000" dirty="0" err="1">
                          <a:latin typeface="Times New Roman" panose="02020603050405020304" pitchFamily="18" charset="0"/>
                          <a:cs typeface="Times New Roman" panose="02020603050405020304" pitchFamily="18" charset="0"/>
                        </a:rPr>
                        <a:t>Name</a:t>
                      </a:r>
                      <a:endParaRPr lang="ko-KR" altLang="en-US" sz="2000" dirty="0">
                        <a:latin typeface="Times New Roman" panose="02020603050405020304" pitchFamily="18" charset="0"/>
                        <a:cs typeface="Times New Roman" panose="02020603050405020304" pitchFamily="18" charset="0"/>
                      </a:endParaRPr>
                    </a:p>
                  </a:txBody>
                  <a:tcPr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latinLnBrk="1"/>
                      <a:r>
                        <a:rPr lang="en-US" altLang="ko-KR" sz="2000" dirty="0">
                          <a:latin typeface="Times New Roman"/>
                          <a:cs typeface="Times New Roman"/>
                        </a:rPr>
                        <a:t>Achievement</a:t>
                      </a:r>
                      <a:endParaRPr lang="ko-KR" altLang="en-US" sz="2000" dirty="0">
                        <a:latin typeface="Times New Roman"/>
                        <a:cs typeface="Times New Roman"/>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751118730"/>
                  </a:ext>
                </a:extLst>
              </a:tr>
              <a:tr h="672720">
                <a:tc rowSpan="3">
                  <a:txBody>
                    <a:bodyPr/>
                    <a:lstStyle/>
                    <a:p>
                      <a:pPr algn="ctr" latinLnBrk="1"/>
                      <a:r>
                        <a:rPr lang="ko-KR" altLang="en-US" sz="2000" dirty="0" err="1">
                          <a:latin typeface="Times New Roman" panose="02020603050405020304" pitchFamily="18" charset="0"/>
                          <a:cs typeface="Times New Roman" panose="02020603050405020304" pitchFamily="18" charset="0"/>
                        </a:rPr>
                        <a:t>Hardware</a:t>
                      </a:r>
                      <a:endParaRPr lang="ko-KR"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ko-KR" altLang="en-US" sz="2000" dirty="0" err="1">
                          <a:latin typeface="Times New Roman"/>
                          <a:cs typeface="Times New Roman"/>
                        </a:rPr>
                        <a:t>Hyeonho</a:t>
                      </a:r>
                      <a:endParaRPr lang="ko-KR" altLang="en-US" sz="2000" dirty="0">
                        <a:latin typeface="Times New Roman"/>
                        <a:cs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ko-KR" sz="1300" b="0" u="none" strike="noStrike" noProof="0" dirty="0">
                          <a:solidFill>
                            <a:srgbClr val="000000"/>
                          </a:solidFill>
                          <a:latin typeface="Times New Roman"/>
                          <a:cs typeface="Times New Roman"/>
                        </a:rPr>
                        <a:t>1.</a:t>
                      </a:r>
                      <a:r>
                        <a:rPr lang="en-US" altLang="ko-KR" sz="1300" b="0" u="none" strike="noStrike" noProof="0" dirty="0">
                          <a:solidFill>
                            <a:srgbClr val="000000"/>
                          </a:solidFill>
                          <a:latin typeface="Times New Roman"/>
                          <a:cs typeface="Times New Roman"/>
                        </a:rPr>
                        <a:t>Build up first type of gripper</a:t>
                      </a:r>
                    </a:p>
                    <a:p>
                      <a:pPr marL="0" marR="0" lvl="0" indent="0" algn="ctr" rtl="0" eaLnBrk="1" fontAlgn="auto" latinLnBrk="1" hangingPunct="1">
                        <a:lnSpc>
                          <a:spcPct val="100000"/>
                        </a:lnSpc>
                        <a:spcBef>
                          <a:spcPts val="0"/>
                        </a:spcBef>
                        <a:spcAft>
                          <a:spcPts val="0"/>
                        </a:spcAft>
                        <a:buClrTx/>
                        <a:buSzTx/>
                        <a:buFontTx/>
                        <a:buNone/>
                      </a:pPr>
                      <a:r>
                        <a:rPr lang="en-US" altLang="ko-KR" sz="1300" dirty="0">
                          <a:latin typeface="Times New Roman"/>
                          <a:cs typeface="Times New Roman"/>
                        </a:rPr>
                        <a:t>2</a:t>
                      </a:r>
                      <a:r>
                        <a:rPr lang="ko-KR" altLang="en-US" sz="1300" dirty="0">
                          <a:latin typeface="Times New Roman"/>
                          <a:cs typeface="Times New Roman"/>
                        </a:rPr>
                        <a:t>.</a:t>
                      </a:r>
                      <a:r>
                        <a:rPr lang="en-US" altLang="ko-KR" sz="1300" dirty="0">
                          <a:latin typeface="Times New Roman"/>
                          <a:cs typeface="Times New Roman"/>
                        </a:rPr>
                        <a:t>Build up second type of gripper</a:t>
                      </a:r>
                    </a:p>
                    <a:p>
                      <a:pPr marL="0" marR="0" lvl="0" indent="0" algn="ctr" rtl="0" eaLnBrk="1" fontAlgn="auto" latinLnBrk="1" hangingPunct="1">
                        <a:lnSpc>
                          <a:spcPct val="100000"/>
                        </a:lnSpc>
                        <a:spcBef>
                          <a:spcPts val="0"/>
                        </a:spcBef>
                        <a:spcAft>
                          <a:spcPts val="0"/>
                        </a:spcAft>
                        <a:buClrTx/>
                        <a:buSzTx/>
                        <a:buFontTx/>
                        <a:buNone/>
                      </a:pPr>
                      <a:r>
                        <a:rPr lang="en-US" altLang="ko-KR" sz="1300" dirty="0">
                          <a:latin typeface="Times New Roman"/>
                          <a:cs typeface="Times New Roman"/>
                        </a:rPr>
                        <a:t>3. Fix third type of gripper as a last type of gripper</a:t>
                      </a:r>
                      <a:endParaRPr lang="ko-KR" altLang="en-US" sz="1300" dirty="0">
                        <a:latin typeface="Times New Roman"/>
                        <a:cs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6197840"/>
                  </a:ext>
                </a:extLst>
              </a:tr>
              <a:tr h="867061">
                <a:tc vMerge="1">
                  <a:txBody>
                    <a:bodyPr/>
                    <a:lstStyle/>
                    <a:p>
                      <a:pPr algn="ctr" latinLnBrk="1"/>
                      <a:endParaRPr lang="ko-KR" altLang="en-US" sz="200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ko-KR" altLang="en-US" sz="2000" dirty="0" err="1">
                          <a:latin typeface="Times New Roman"/>
                          <a:cs typeface="Times New Roman"/>
                        </a:rPr>
                        <a:t>Yunki</a:t>
                      </a:r>
                      <a:endParaRPr lang="ko-KR" sz="2000" dirty="0"/>
                    </a:p>
                  </a:txBody>
                  <a:tcPr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altLang="ko-KR" sz="1300" b="0" u="none" strike="noStrike" noProof="0" dirty="0">
                          <a:solidFill>
                            <a:srgbClr val="000000"/>
                          </a:solidFill>
                          <a:latin typeface="Times New Roman"/>
                          <a:cs typeface="Times New Roman"/>
                        </a:rPr>
                        <a:t>1.Build up conveyor belt system with ultrasonic sensor</a:t>
                      </a:r>
                      <a:endParaRPr lang="en-US" altLang="ko-KR" sz="1300" b="0" i="0" u="none" strike="noStrike" noProof="0" dirty="0">
                        <a:solidFill>
                          <a:srgbClr val="000000"/>
                        </a:solidFill>
                        <a:latin typeface="Times New Roman"/>
                      </a:endParaRPr>
                    </a:p>
                    <a:p>
                      <a:pPr lvl="0" algn="ctr">
                        <a:buNone/>
                      </a:pPr>
                      <a:r>
                        <a:rPr lang="en-US" altLang="ko-KR" sz="1300" b="0" i="0" u="none" strike="noStrike" noProof="0" dirty="0">
                          <a:solidFill>
                            <a:srgbClr val="000000"/>
                          </a:solidFill>
                          <a:latin typeface="Times New Roman"/>
                        </a:rPr>
                        <a:t>2. Build up fence system with stepper motor</a:t>
                      </a:r>
                    </a:p>
                    <a:p>
                      <a:pPr lvl="0" algn="ctr">
                        <a:buNone/>
                      </a:pPr>
                      <a:r>
                        <a:rPr lang="en-US" altLang="ko-KR" sz="1300" b="0" i="0" u="none" strike="noStrike" noProof="0" dirty="0">
                          <a:solidFill>
                            <a:srgbClr val="000000"/>
                          </a:solidFill>
                          <a:latin typeface="Times New Roman"/>
                        </a:rPr>
                        <a:t>3. Integrate conveyor and fence system with ultrasonic</a:t>
                      </a:r>
                      <a:endParaRPr lang="ko-KR" altLang="en-US" sz="1300" dirty="0">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2853455"/>
                  </a:ext>
                </a:extLst>
              </a:tr>
              <a:tr h="478379">
                <a:tc vMerge="1">
                  <a:txBody>
                    <a:bodyPr/>
                    <a:lstStyle/>
                    <a:p>
                      <a:pPr latinLnBrk="1"/>
                      <a:endParaRPr lang="ko-KR" altLang="en-US"/>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000" dirty="0" err="1">
                          <a:latin typeface="Times New Roman"/>
                          <a:cs typeface="Times New Roman"/>
                        </a:rPr>
                        <a:t>Garam</a:t>
                      </a:r>
                      <a:endParaRPr lang="ko-KR" altLang="en-US" sz="2000" dirty="0">
                        <a:latin typeface="Times New Roman"/>
                        <a:cs typeface="Times New Roman"/>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lvl="0" algn="ctr">
                        <a:buNone/>
                      </a:pPr>
                      <a:r>
                        <a:rPr lang="en-US" altLang="ko-KR" sz="1300" dirty="0">
                          <a:latin typeface="Times New Roman"/>
                          <a:cs typeface="Times New Roman"/>
                        </a:rPr>
                        <a:t>1. Decorate environment</a:t>
                      </a:r>
                    </a:p>
                    <a:p>
                      <a:pPr lvl="0" algn="ctr">
                        <a:buNone/>
                      </a:pPr>
                      <a:r>
                        <a:rPr lang="en-US" altLang="ko-KR" sz="1300" dirty="0">
                          <a:latin typeface="Times New Roman"/>
                          <a:cs typeface="Times New Roman"/>
                        </a:rPr>
                        <a:t>2. Setting the Demo</a:t>
                      </a:r>
                      <a:endParaRPr lang="ko-KR" altLang="en-US" sz="1300" dirty="0">
                        <a:latin typeface="Times New Roman"/>
                        <a:cs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7892199"/>
                  </a:ext>
                </a:extLst>
              </a:tr>
              <a:tr h="522384">
                <a:tc>
                  <a:txBody>
                    <a:bodyPr/>
                    <a:lstStyle/>
                    <a:p>
                      <a:pPr algn="ctr" latinLnBrk="1"/>
                      <a:r>
                        <a:rPr lang="ko-KR" altLang="en-US" sz="2000" dirty="0" err="1">
                          <a:latin typeface="Times New Roman"/>
                          <a:cs typeface="Times New Roman"/>
                        </a:rPr>
                        <a:t>Deep</a:t>
                      </a:r>
                      <a:r>
                        <a:rPr lang="ko-KR" altLang="en-US" sz="2000" dirty="0">
                          <a:latin typeface="Times New Roman"/>
                          <a:cs typeface="Times New Roman"/>
                        </a:rPr>
                        <a:t> </a:t>
                      </a:r>
                      <a:r>
                        <a:rPr lang="ko-KR" altLang="en-US" sz="2000" dirty="0" err="1">
                          <a:latin typeface="Times New Roman"/>
                          <a:cs typeface="Times New Roman"/>
                        </a:rPr>
                        <a:t>Learning</a:t>
                      </a:r>
                      <a:endParaRPr lang="ko-KR" altLang="en-US" sz="2000" dirty="0">
                        <a:latin typeface="Times New Roman"/>
                        <a:cs typeface="Times New Roman"/>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ko-KR" altLang="en-US" sz="2000" dirty="0" err="1">
                          <a:latin typeface="Times New Roman"/>
                          <a:cs typeface="Times New Roman"/>
                        </a:rPr>
                        <a:t>Garam</a:t>
                      </a:r>
                      <a:endParaRPr lang="ko-KR" altLang="en-US" sz="2000" dirty="0">
                        <a:latin typeface="Times New Roman"/>
                        <a:cs typeface="Times New Roman"/>
                      </a:endParaRPr>
                    </a:p>
                  </a:txBody>
                  <a:tcPr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ko-KR" altLang="en-US" sz="1300" dirty="0">
                          <a:latin typeface="Times New Roman"/>
                          <a:cs typeface="Times New Roman"/>
                        </a:rPr>
                        <a:t>1.</a:t>
                      </a:r>
                      <a:r>
                        <a:rPr lang="en-US" altLang="ko-KR" sz="1300" dirty="0">
                          <a:latin typeface="Times New Roman"/>
                          <a:cs typeface="Times New Roman"/>
                        </a:rPr>
                        <a:t>Build up OCR detection system[Publish, Subscribe]</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9100092"/>
                  </a:ext>
                </a:extLst>
              </a:tr>
              <a:tr h="522384">
                <a:tc>
                  <a:txBody>
                    <a:bodyPr/>
                    <a:lstStyle/>
                    <a:p>
                      <a:pPr algn="ctr" latinLnBrk="1"/>
                      <a:r>
                        <a:rPr lang="en-US" altLang="ko-KR" sz="2000" dirty="0">
                          <a:latin typeface="Times New Roman"/>
                          <a:cs typeface="Times New Roman"/>
                        </a:rPr>
                        <a:t>Image Processing</a:t>
                      </a:r>
                      <a:endParaRPr lang="ko-KR" altLang="en-US" sz="2000" dirty="0">
                        <a:latin typeface="Times New Roman"/>
                        <a:cs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altLang="ko-KR" sz="2000" dirty="0">
                          <a:latin typeface="Times New Roman"/>
                          <a:cs typeface="Times New Roman"/>
                        </a:rPr>
                        <a:t>All</a:t>
                      </a:r>
                      <a:endParaRPr lang="ko-KR" altLang="en-US" sz="2000" dirty="0">
                        <a:latin typeface="Times New Roman"/>
                        <a:cs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altLang="ko-KR" sz="1300" dirty="0">
                          <a:latin typeface="Times New Roman"/>
                          <a:cs typeface="Times New Roman"/>
                        </a:rPr>
                        <a:t>1. Find contour for three types of patty</a:t>
                      </a:r>
                      <a:endParaRPr lang="ko-KR" altLang="en-US" sz="1300" dirty="0">
                        <a:latin typeface="Times New Roman"/>
                        <a:cs typeface="Times New Roman"/>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7645972"/>
                  </a:ext>
                </a:extLst>
              </a:tr>
              <a:tr h="569872">
                <a:tc rowSpan="3">
                  <a:txBody>
                    <a:bodyPr/>
                    <a:lstStyle/>
                    <a:p>
                      <a:pPr algn="ctr" latinLnBrk="1"/>
                      <a:r>
                        <a:rPr lang="ko-KR" altLang="en-US" sz="2000" dirty="0">
                          <a:latin typeface="Times New Roman"/>
                          <a:cs typeface="Times New Roman"/>
                        </a:rPr>
                        <a:t>ROS_Indy10</a:t>
                      </a:r>
                      <a:endParaRPr lang="ko-KR"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ko-KR" altLang="en-US" sz="2000" dirty="0" err="1">
                          <a:latin typeface="Times New Roman" panose="02020603050405020304" pitchFamily="18" charset="0"/>
                          <a:cs typeface="Times New Roman" panose="02020603050405020304" pitchFamily="18" charset="0"/>
                        </a:rPr>
                        <a:t>Yunki</a:t>
                      </a:r>
                      <a:endParaRPr lang="ko-KR" altLang="en-US" sz="2000" dirty="0">
                        <a:latin typeface="Times New Roman" panose="02020603050405020304" pitchFamily="18" charset="0"/>
                        <a:cs typeface="Times New Roman" panose="02020603050405020304" pitchFamily="18" charset="0"/>
                      </a:endParaRP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altLang="ko-KR" sz="1300" dirty="0">
                          <a:latin typeface="Times New Roman"/>
                          <a:cs typeface="Times New Roman"/>
                        </a:rPr>
                        <a:t>1</a:t>
                      </a:r>
                      <a:r>
                        <a:rPr lang="ko-KR" altLang="en-US" sz="1300" dirty="0">
                          <a:latin typeface="Times New Roman"/>
                          <a:cs typeface="Times New Roman"/>
                        </a:rPr>
                        <a:t>.</a:t>
                      </a:r>
                      <a:r>
                        <a:rPr lang="en-US" altLang="ko-KR" sz="1300" dirty="0">
                          <a:latin typeface="Times New Roman"/>
                          <a:cs typeface="Times New Roman"/>
                        </a:rPr>
                        <a:t>Build up serial communication between </a:t>
                      </a:r>
                      <a:r>
                        <a:rPr lang="en-US" altLang="ko-KR" sz="1300" dirty="0" err="1">
                          <a:latin typeface="Times New Roman"/>
                          <a:cs typeface="Times New Roman"/>
                        </a:rPr>
                        <a:t>ros</a:t>
                      </a:r>
                      <a:r>
                        <a:rPr lang="en-US" altLang="ko-KR" sz="1300" dirty="0">
                          <a:latin typeface="Times New Roman"/>
                          <a:cs typeface="Times New Roman"/>
                        </a:rPr>
                        <a:t> and Arduino[not used]</a:t>
                      </a:r>
                      <a:endParaRPr lang="ko-KR" altLang="en-US" sz="1300" dirty="0">
                        <a:latin typeface="Times New Roman"/>
                        <a:cs typeface="Times New Roman"/>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8611509"/>
                  </a:ext>
                </a:extLst>
              </a:tr>
              <a:tr h="573669">
                <a:tc vMerge="1">
                  <a:txBody>
                    <a:bodyPr/>
                    <a:lstStyle/>
                    <a:p>
                      <a:pPr latinLnBrk="1"/>
                      <a:endParaRPr lang="ko-KR" altLang="en-US" dirty="0"/>
                    </a:p>
                  </a:txBody>
                  <a:tcPr>
                    <a:lnT w="12700" cap="flat" cmpd="sng" algn="ctr">
                      <a:solidFill>
                        <a:schemeClr val="tx1"/>
                      </a:solidFill>
                      <a:prstDash val="solid"/>
                      <a:round/>
                      <a:headEnd type="none" w="med" len="med"/>
                      <a:tailEnd type="none" w="med" len="med"/>
                    </a:lnT>
                  </a:tcPr>
                </a:tc>
                <a:tc>
                  <a:txBody>
                    <a:bodyPr/>
                    <a:lstStyle/>
                    <a:p>
                      <a:pPr lvl="0" algn="ctr">
                        <a:buNone/>
                      </a:pPr>
                      <a:r>
                        <a:rPr lang="ko-KR" altLang="en-US" sz="2000" dirty="0" err="1">
                          <a:latin typeface="Times New Roman"/>
                          <a:cs typeface="Times New Roman"/>
                        </a:rPr>
                        <a:t>Hyeonho</a:t>
                      </a:r>
                      <a:endParaRPr lang="ko-KR" altLang="en-US" sz="2000" dirty="0">
                        <a:latin typeface="Times New Roman"/>
                        <a:cs typeface="Times New Roman"/>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marL="0" lvl="0" indent="0" algn="ctr">
                        <a:buNone/>
                      </a:pPr>
                      <a:r>
                        <a:rPr lang="en-US" altLang="ko-KR" sz="1300" dirty="0">
                          <a:latin typeface="Times New Roman"/>
                          <a:cs typeface="Times New Roman"/>
                        </a:rPr>
                        <a:t>1</a:t>
                      </a:r>
                      <a:r>
                        <a:rPr lang="ko-KR" altLang="en-US" sz="1300" dirty="0">
                          <a:latin typeface="Times New Roman"/>
                          <a:cs typeface="Times New Roman"/>
                        </a:rPr>
                        <a:t>.</a:t>
                      </a:r>
                      <a:r>
                        <a:rPr lang="en-US" altLang="ko-KR" sz="1300" b="0" u="none" strike="noStrike" noProof="0" dirty="0">
                          <a:solidFill>
                            <a:srgbClr val="000000"/>
                          </a:solidFill>
                          <a:latin typeface="Times New Roman"/>
                          <a:cs typeface="Times New Roman"/>
                        </a:rPr>
                        <a:t>Modify image processing for extraction contour about three patties and (x, y) position of three </a:t>
                      </a:r>
                      <a:r>
                        <a:rPr lang="en-US" altLang="ko-KR" sz="1300" b="0" u="none" strike="noStrike" noProof="0" dirty="0" err="1">
                          <a:solidFill>
                            <a:srgbClr val="000000"/>
                          </a:solidFill>
                          <a:latin typeface="Times New Roman"/>
                          <a:cs typeface="Times New Roman"/>
                        </a:rPr>
                        <a:t>paties</a:t>
                      </a:r>
                      <a:endParaRPr lang="en-US" altLang="ko-KR" sz="1300" b="0" u="none" strike="noStrike" noProof="0" dirty="0">
                        <a:solidFill>
                          <a:srgbClr val="000000"/>
                        </a:solidFill>
                        <a:latin typeface="Times New Roman"/>
                        <a:cs typeface="Times New Roman"/>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tcPr>
                </a:tc>
                <a:extLst>
                  <a:ext uri="{0D108BD9-81ED-4DB2-BD59-A6C34878D82A}">
                    <a16:rowId xmlns:a16="http://schemas.microsoft.com/office/drawing/2014/main" val="926550791"/>
                  </a:ext>
                </a:extLst>
              </a:tr>
              <a:tr h="672720">
                <a:tc vMerge="1">
                  <a:txBody>
                    <a:bodyPr/>
                    <a:lstStyle/>
                    <a:p>
                      <a:endParaRPr lang="ko-KR"/>
                    </a:p>
                  </a:txBody>
                  <a:tcPr anchor="ctr">
                    <a:lnL w="0">
                      <a:noFill/>
                    </a:lnL>
                    <a:lnT w="12700" cap="flat" cmpd="sng" algn="ctr">
                      <a:solidFill>
                        <a:schemeClr val="tx1"/>
                      </a:solidFill>
                      <a:prstDash val="solid"/>
                      <a:round/>
                      <a:headEnd type="none" w="med" len="med"/>
                      <a:tailEnd type="none" w="med" len="med"/>
                    </a:lnT>
                    <a:lnB w="12700">
                      <a:solidFill>
                        <a:schemeClr val="tx1"/>
                      </a:solidFill>
                    </a:lnB>
                  </a:tcPr>
                </a:tc>
                <a:tc>
                  <a:txBody>
                    <a:bodyPr/>
                    <a:lstStyle/>
                    <a:p>
                      <a:pPr lvl="0" algn="ctr">
                        <a:buNone/>
                      </a:pPr>
                      <a:r>
                        <a:rPr lang="ko-KR" altLang="en-US" sz="2000" dirty="0" err="1">
                          <a:latin typeface="Times New Roman"/>
                          <a:cs typeface="Times New Roman"/>
                        </a:rPr>
                        <a:t>Garam</a:t>
                      </a:r>
                      <a:endParaRPr lang="ko-KR" altLang="en-US" sz="2000" dirty="0">
                        <a:latin typeface="Times New Roman"/>
                        <a:cs typeface="Times New Roman"/>
                      </a:endParaRPr>
                    </a:p>
                  </a:txBody>
                  <a:tcPr anchor="ctr">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algn="ctr" latinLnBrk="1"/>
                      <a:r>
                        <a:rPr lang="ko-KR" altLang="en-US" sz="1300" dirty="0">
                          <a:latin typeface="Times New Roman"/>
                          <a:cs typeface="Times New Roman"/>
                        </a:rPr>
                        <a:t>1.</a:t>
                      </a:r>
                      <a:r>
                        <a:rPr lang="en-US" altLang="ko-KR" sz="1300" dirty="0">
                          <a:latin typeface="Times New Roman"/>
                          <a:cs typeface="Times New Roman"/>
                        </a:rPr>
                        <a:t>Build up overall </a:t>
                      </a:r>
                      <a:r>
                        <a:rPr lang="ko-KR" altLang="en-US" sz="1300" dirty="0">
                          <a:latin typeface="Times New Roman"/>
                          <a:cs typeface="Times New Roman"/>
                        </a:rPr>
                        <a:t>ROS </a:t>
                      </a:r>
                      <a:r>
                        <a:rPr lang="ko-KR" altLang="en-US" sz="1300" dirty="0" err="1">
                          <a:latin typeface="Times New Roman"/>
                          <a:cs typeface="Times New Roman"/>
                        </a:rPr>
                        <a:t>simulation</a:t>
                      </a:r>
                      <a:endParaRPr lang="en-US" altLang="ko-KR" sz="1300" dirty="0">
                        <a:latin typeface="Times New Roman"/>
                        <a:cs typeface="Times New Roman"/>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i="0" u="none" strike="noStrike" noProof="0" dirty="0">
                          <a:solidFill>
                            <a:srgbClr val="000000"/>
                          </a:solidFill>
                          <a:latin typeface="Times New Roman"/>
                        </a:rPr>
                        <a:t>2.Build up overall publish and subscribe system</a:t>
                      </a:r>
                      <a:r>
                        <a:rPr lang="en-US" altLang="ko-KR" sz="1300" dirty="0">
                          <a:latin typeface="Times New Roman"/>
                          <a:cs typeface="Times New Roman"/>
                        </a:rPr>
                        <a:t>[Node, Publish, Subscribe, Topic]</a:t>
                      </a:r>
                      <a:endParaRPr lang="en-US" altLang="ko-KR" sz="1300" b="0" i="0" u="none" strike="noStrike" noProof="0" dirty="0">
                        <a:solidFill>
                          <a:srgbClr val="000000"/>
                        </a:solidFill>
                        <a:latin typeface="Times New Roman"/>
                      </a:endParaRPr>
                    </a:p>
                    <a:p>
                      <a:pPr marL="0" lvl="0" indent="0" algn="ctr">
                        <a:lnSpc>
                          <a:spcPct val="100000"/>
                        </a:lnSpc>
                        <a:spcBef>
                          <a:spcPts val="0"/>
                        </a:spcBef>
                        <a:spcAft>
                          <a:spcPts val="0"/>
                        </a:spcAft>
                        <a:buNone/>
                      </a:pPr>
                      <a:r>
                        <a:rPr lang="en-US" altLang="ko-KR" sz="1300" b="0" i="0" u="none" strike="noStrike" noProof="0" dirty="0">
                          <a:solidFill>
                            <a:srgbClr val="000000"/>
                          </a:solidFill>
                          <a:latin typeface="Times New Roman"/>
                        </a:rPr>
                        <a:t>3. Build</a:t>
                      </a:r>
                      <a:r>
                        <a:rPr lang="ko-KR" altLang="en-US" sz="1300" b="0" i="0" u="none" strike="noStrike" noProof="0" dirty="0">
                          <a:solidFill>
                            <a:srgbClr val="000000"/>
                          </a:solidFill>
                          <a:latin typeface="Times New Roman"/>
                        </a:rPr>
                        <a:t> </a:t>
                      </a:r>
                      <a:r>
                        <a:rPr lang="en-US" altLang="ko-KR" sz="1300" b="0" i="0" u="none" strike="noStrike" noProof="0" dirty="0">
                          <a:solidFill>
                            <a:srgbClr val="000000"/>
                          </a:solidFill>
                          <a:latin typeface="Times New Roman"/>
                        </a:rPr>
                        <a:t>up</a:t>
                      </a:r>
                      <a:r>
                        <a:rPr lang="ko-KR" altLang="en-US" sz="1300" b="0" i="0" u="none" strike="noStrike" noProof="0" dirty="0">
                          <a:solidFill>
                            <a:srgbClr val="000000"/>
                          </a:solidFill>
                          <a:latin typeface="Times New Roman"/>
                        </a:rPr>
                        <a:t> </a:t>
                      </a:r>
                      <a:r>
                        <a:rPr lang="en-US" altLang="ko-KR" sz="1300" b="0" i="0" u="none" strike="noStrike" noProof="0" dirty="0">
                          <a:solidFill>
                            <a:srgbClr val="000000"/>
                          </a:solidFill>
                          <a:latin typeface="Times New Roman"/>
                        </a:rPr>
                        <a:t>overall</a:t>
                      </a:r>
                      <a:r>
                        <a:rPr lang="ko-KR" altLang="en-US" sz="1300" b="0" i="0" u="none" strike="noStrike" noProof="0" dirty="0">
                          <a:solidFill>
                            <a:srgbClr val="000000"/>
                          </a:solidFill>
                          <a:latin typeface="Times New Roman"/>
                        </a:rPr>
                        <a:t> </a:t>
                      </a:r>
                      <a:r>
                        <a:rPr lang="en-US" altLang="ko-KR" sz="1300" b="0" i="0" u="none" strike="noStrike" noProof="0" dirty="0">
                          <a:solidFill>
                            <a:srgbClr val="000000"/>
                          </a:solidFill>
                          <a:latin typeface="Times New Roman"/>
                        </a:rPr>
                        <a:t>image</a:t>
                      </a:r>
                      <a:r>
                        <a:rPr lang="ko-KR" altLang="en-US" sz="1300" b="0" i="0" u="none" strike="noStrike" noProof="0" dirty="0">
                          <a:solidFill>
                            <a:srgbClr val="000000"/>
                          </a:solidFill>
                          <a:latin typeface="Times New Roman"/>
                        </a:rPr>
                        <a:t> </a:t>
                      </a:r>
                      <a:r>
                        <a:rPr lang="en-US" altLang="ko-KR" sz="1300" b="0" i="0" u="none" strike="noStrike" noProof="0" dirty="0">
                          <a:solidFill>
                            <a:srgbClr val="000000"/>
                          </a:solidFill>
                          <a:latin typeface="Times New Roman"/>
                        </a:rPr>
                        <a:t>processing</a:t>
                      </a:r>
                      <a:r>
                        <a:rPr lang="ko-KR" altLang="en-US" sz="1300" b="0" i="0" u="none" strike="noStrike" noProof="0" dirty="0">
                          <a:solidFill>
                            <a:srgbClr val="000000"/>
                          </a:solidFill>
                          <a:latin typeface="Times New Roman"/>
                        </a:rPr>
                        <a:t> </a:t>
                      </a:r>
                      <a:r>
                        <a:rPr lang="en-US" altLang="ko-KR" sz="1300" b="0" i="0" u="none" strike="noStrike" noProof="0" dirty="0">
                          <a:solidFill>
                            <a:srgbClr val="000000"/>
                          </a:solidFill>
                          <a:latin typeface="Times New Roman"/>
                        </a:rPr>
                        <a:t>parts</a:t>
                      </a:r>
                      <a:endParaRPr lang="ko-KR" altLang="en-US" sz="1300" dirty="0">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176948"/>
                  </a:ext>
                </a:extLst>
              </a:tr>
            </a:tbl>
          </a:graphicData>
        </a:graphic>
      </p:graphicFrame>
      <p:sp>
        <p:nvSpPr>
          <p:cNvPr id="4" name="TextBox 3">
            <a:extLst>
              <a:ext uri="{FF2B5EF4-FFF2-40B4-BE49-F238E27FC236}">
                <a16:creationId xmlns:a16="http://schemas.microsoft.com/office/drawing/2014/main" id="{635A2086-0DF8-A34A-CB43-E42A56A62112}"/>
              </a:ext>
            </a:extLst>
          </p:cNvPr>
          <p:cNvSpPr txBox="1"/>
          <p:nvPr/>
        </p:nvSpPr>
        <p:spPr>
          <a:xfrm>
            <a:off x="281664" y="327897"/>
            <a:ext cx="10719909" cy="523220"/>
          </a:xfrm>
          <a:prstGeom prst="rect">
            <a:avLst/>
          </a:prstGeom>
          <a:noFill/>
        </p:spPr>
        <p:txBody>
          <a:bodyPr wrap="square" lIns="91440" tIns="45720" rIns="91440" bIns="45720" anchor="t">
            <a:spAutoFit/>
          </a:bodyPr>
          <a:lstStyle/>
          <a:p>
            <a:r>
              <a:rPr lang="en-US" altLang="ko-KR" sz="2800" b="1" dirty="0">
                <a:latin typeface="Times New Roman"/>
                <a:ea typeface="맑은 고딕"/>
                <a:cs typeface="Times New Roman"/>
              </a:rPr>
              <a:t>1. Overall Tasks</a:t>
            </a:r>
            <a:endParaRPr lang="en-US" dirty="0"/>
          </a:p>
        </p:txBody>
      </p:sp>
    </p:spTree>
    <p:extLst>
      <p:ext uri="{BB962C8B-B14F-4D97-AF65-F5344CB8AC3E}">
        <p14:creationId xmlns:p14="http://schemas.microsoft.com/office/powerpoint/2010/main" val="604476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E6FF7-1C0C-4AFB-763B-D4DB47B955D9}"/>
            </a:ext>
          </a:extLst>
        </p:cNvPr>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AB4B86F3-E581-EC6D-BD18-F16750C5935B}"/>
              </a:ext>
            </a:extLst>
          </p:cNvPr>
          <p:cNvSpPr>
            <a:spLocks noGrp="1"/>
          </p:cNvSpPr>
          <p:nvPr>
            <p:ph type="sldNum" sz="quarter" idx="12"/>
          </p:nvPr>
        </p:nvSpPr>
        <p:spPr/>
        <p:txBody>
          <a:bodyPr/>
          <a:lstStyle/>
          <a:p>
            <a:fld id="{83D37A20-76DD-4CD0-B0FA-805EEE79EC14}" type="slidenum">
              <a:rPr lang="ko-KR" altLang="en-US" smtClean="0"/>
              <a:t>4</a:t>
            </a:fld>
            <a:endParaRPr lang="ko-KR" altLang="en-US"/>
          </a:p>
        </p:txBody>
      </p:sp>
      <p:pic>
        <p:nvPicPr>
          <p:cNvPr id="5" name="Picture 2">
            <a:extLst>
              <a:ext uri="{FF2B5EF4-FFF2-40B4-BE49-F238E27FC236}">
                <a16:creationId xmlns:a16="http://schemas.microsoft.com/office/drawing/2014/main" id="{53C726E5-7605-7BEF-CC6E-1C4E79372C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FCD794B-58AC-C4D4-B4A9-BCDFA400037F}"/>
              </a:ext>
            </a:extLst>
          </p:cNvPr>
          <p:cNvSpPr txBox="1"/>
          <p:nvPr/>
        </p:nvSpPr>
        <p:spPr>
          <a:xfrm>
            <a:off x="281664" y="327897"/>
            <a:ext cx="5177263" cy="523220"/>
          </a:xfrm>
          <a:prstGeom prst="rect">
            <a:avLst/>
          </a:prstGeom>
          <a:noFill/>
        </p:spPr>
        <p:txBody>
          <a:bodyPr wrap="square" lIns="91440" tIns="45720" rIns="91440" bIns="45720" anchor="t">
            <a:spAutoFit/>
          </a:bodyPr>
          <a:lstStyle/>
          <a:p>
            <a:r>
              <a:rPr lang="en-US" altLang="ko-KR" sz="2800" b="1" dirty="0">
                <a:latin typeface="Times New Roman"/>
                <a:ea typeface="맑은 고딕"/>
                <a:cs typeface="Times New Roman"/>
              </a:rPr>
              <a:t>2. Objective</a:t>
            </a:r>
          </a:p>
        </p:txBody>
      </p:sp>
      <p:grpSp>
        <p:nvGrpSpPr>
          <p:cNvPr id="9" name="그룹 8">
            <a:extLst>
              <a:ext uri="{FF2B5EF4-FFF2-40B4-BE49-F238E27FC236}">
                <a16:creationId xmlns:a16="http://schemas.microsoft.com/office/drawing/2014/main" id="{605ED793-FFDB-4B63-3C66-13A9BC0B06BA}"/>
              </a:ext>
            </a:extLst>
          </p:cNvPr>
          <p:cNvGrpSpPr/>
          <p:nvPr/>
        </p:nvGrpSpPr>
        <p:grpSpPr>
          <a:xfrm>
            <a:off x="4063078" y="1162716"/>
            <a:ext cx="9744361" cy="1730083"/>
            <a:chOff x="4004346" y="1312542"/>
            <a:chExt cx="9744361" cy="1730083"/>
          </a:xfrm>
        </p:grpSpPr>
        <p:sp>
          <p:nvSpPr>
            <p:cNvPr id="10" name="TextBox 9">
              <a:extLst>
                <a:ext uri="{FF2B5EF4-FFF2-40B4-BE49-F238E27FC236}">
                  <a16:creationId xmlns:a16="http://schemas.microsoft.com/office/drawing/2014/main" id="{74FC0471-41DD-6B36-D18C-703C61BD51F1}"/>
                </a:ext>
              </a:extLst>
            </p:cNvPr>
            <p:cNvSpPr txBox="1"/>
            <p:nvPr/>
          </p:nvSpPr>
          <p:spPr>
            <a:xfrm>
              <a:off x="4519734" y="1842296"/>
              <a:ext cx="9228973" cy="1200329"/>
            </a:xfrm>
            <a:prstGeom prst="rect">
              <a:avLst/>
            </a:prstGeom>
            <a:noFill/>
          </p:spPr>
          <p:txBody>
            <a:bodyPr wrap="square">
              <a:spAutoFit/>
            </a:bodyPr>
            <a:lstStyle/>
            <a:p>
              <a:r>
                <a:rPr lang="en-US" altLang="ko-KR" sz="2400" dirty="0">
                  <a:latin typeface="Times New Roman" panose="02020603050405020304" pitchFamily="18" charset="0"/>
                  <a:cs typeface="Times New Roman" panose="02020603050405020304" pitchFamily="18" charset="0"/>
                </a:rPr>
                <a:t>Automate hamburger stacking system </a:t>
              </a:r>
            </a:p>
            <a:p>
              <a:r>
                <a:rPr lang="en-US" altLang="ko-KR" sz="2400" dirty="0">
                  <a:latin typeface="Times New Roman" panose="02020603050405020304" pitchFamily="18" charset="0"/>
                  <a:cs typeface="Times New Roman" panose="02020603050405020304" pitchFamily="18" charset="0"/>
                </a:rPr>
                <a:t>by using </a:t>
              </a:r>
              <a:r>
                <a:rPr lang="en-US" altLang="ko-KR" sz="2400" b="1" dirty="0">
                  <a:latin typeface="Times New Roman" panose="02020603050405020304" pitchFamily="18" charset="0"/>
                  <a:cs typeface="Times New Roman" panose="02020603050405020304" pitchFamily="18" charset="0"/>
                </a:rPr>
                <a:t>ROS, Deep Learning, and Image Processing</a:t>
              </a:r>
            </a:p>
            <a:p>
              <a:pPr marL="514350" indent="-514350">
                <a:buAutoNum type="arabicPeriod"/>
              </a:pPr>
              <a:endParaRPr lang="en-US" altLang="ko-KR" sz="2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1856109-304C-5813-4EF5-91B18F2B8D93}"/>
                </a:ext>
              </a:extLst>
            </p:cNvPr>
            <p:cNvSpPr txBox="1"/>
            <p:nvPr/>
          </p:nvSpPr>
          <p:spPr>
            <a:xfrm>
              <a:off x="4004346" y="1312542"/>
              <a:ext cx="2091654" cy="461665"/>
            </a:xfrm>
            <a:prstGeom prst="rect">
              <a:avLst/>
            </a:prstGeom>
            <a:noFill/>
          </p:spPr>
          <p:txBody>
            <a:bodyPr wrap="square">
              <a:spAutoFit/>
            </a:bodyPr>
            <a:lstStyle/>
            <a:p>
              <a:r>
                <a:rPr lang="en-US" altLang="ko-KR" sz="2400" b="1" dirty="0">
                  <a:latin typeface="Times New Roman" panose="02020603050405020304" pitchFamily="18" charset="0"/>
                  <a:cs typeface="Times New Roman" panose="02020603050405020304" pitchFamily="18" charset="0"/>
                </a:rPr>
                <a:t>Subject:</a:t>
              </a:r>
              <a:endParaRPr lang="ko-KR" altLang="en-US" sz="2400" dirty="0"/>
            </a:p>
          </p:txBody>
        </p:sp>
      </p:grpSp>
      <p:grpSp>
        <p:nvGrpSpPr>
          <p:cNvPr id="12" name="그룹 11">
            <a:extLst>
              <a:ext uri="{FF2B5EF4-FFF2-40B4-BE49-F238E27FC236}">
                <a16:creationId xmlns:a16="http://schemas.microsoft.com/office/drawing/2014/main" id="{F5961014-6CB1-D86E-1CE4-E3317B3E30AE}"/>
              </a:ext>
            </a:extLst>
          </p:cNvPr>
          <p:cNvGrpSpPr/>
          <p:nvPr/>
        </p:nvGrpSpPr>
        <p:grpSpPr>
          <a:xfrm>
            <a:off x="4063078" y="2529806"/>
            <a:ext cx="7881386" cy="1670058"/>
            <a:chOff x="4004346" y="1312542"/>
            <a:chExt cx="7881386" cy="1670058"/>
          </a:xfrm>
        </p:grpSpPr>
        <p:sp>
          <p:nvSpPr>
            <p:cNvPr id="13" name="TextBox 12">
              <a:extLst>
                <a:ext uri="{FF2B5EF4-FFF2-40B4-BE49-F238E27FC236}">
                  <a16:creationId xmlns:a16="http://schemas.microsoft.com/office/drawing/2014/main" id="{8915F505-0364-527C-A8C1-51669BD97DA8}"/>
                </a:ext>
              </a:extLst>
            </p:cNvPr>
            <p:cNvSpPr txBox="1"/>
            <p:nvPr/>
          </p:nvSpPr>
          <p:spPr>
            <a:xfrm>
              <a:off x="4004346" y="1848635"/>
              <a:ext cx="7881386" cy="1133965"/>
            </a:xfrm>
            <a:prstGeom prst="rect">
              <a:avLst/>
            </a:prstGeom>
            <a:noFill/>
          </p:spPr>
          <p:txBody>
            <a:bodyPr wrap="square">
              <a:spAutoFit/>
            </a:bodyPr>
            <a:lstStyle/>
            <a:p>
              <a:pPr>
                <a:lnSpc>
                  <a:spcPct val="150000"/>
                </a:lnSpc>
              </a:pPr>
              <a:r>
                <a:rPr lang="en-US" altLang="ko-KR" sz="2400" dirty="0">
                  <a:latin typeface="Times New Roman" panose="02020603050405020304" pitchFamily="18" charset="0"/>
                  <a:cs typeface="Times New Roman" panose="02020603050405020304" pitchFamily="18" charset="0"/>
                </a:rPr>
                <a:t>       </a:t>
              </a:r>
              <a:r>
                <a:rPr lang="en-US" altLang="ko-KR" sz="2400" b="1" dirty="0">
                  <a:latin typeface="Times New Roman" panose="02020603050405020304" pitchFamily="18" charset="0"/>
                  <a:cs typeface="Times New Roman" panose="02020603050405020304" pitchFamily="18" charset="0"/>
                </a:rPr>
                <a:t>Classification</a:t>
              </a:r>
              <a:r>
                <a:rPr lang="en-US" altLang="ko-KR" sz="2400" dirty="0">
                  <a:latin typeface="Times New Roman" panose="02020603050405020304" pitchFamily="18" charset="0"/>
                  <a:cs typeface="Times New Roman" panose="02020603050405020304" pitchFamily="18" charset="0"/>
                </a:rPr>
                <a:t> the menu(Cheese, Bulgogi, Shrimp)</a:t>
              </a:r>
            </a:p>
            <a:p>
              <a:pPr>
                <a:lnSpc>
                  <a:spcPct val="150000"/>
                </a:lnSpc>
              </a:pPr>
              <a:r>
                <a:rPr lang="en-US" altLang="ko-KR" sz="2400" dirty="0">
                  <a:latin typeface="Times New Roman" panose="02020603050405020304" pitchFamily="18" charset="0"/>
                  <a:cs typeface="Times New Roman" panose="02020603050405020304" pitchFamily="18" charset="0"/>
                </a:rPr>
                <a:t>       </a:t>
              </a:r>
              <a:r>
                <a:rPr lang="en-US" altLang="ko-KR" sz="2400" b="1" dirty="0">
                  <a:latin typeface="Times New Roman" panose="02020603050405020304" pitchFamily="18" charset="0"/>
                  <a:cs typeface="Times New Roman" panose="02020603050405020304" pitchFamily="18" charset="0"/>
                </a:rPr>
                <a:t>Automate</a:t>
              </a:r>
              <a:r>
                <a:rPr lang="en-US" altLang="ko-KR" sz="2400" dirty="0">
                  <a:latin typeface="Times New Roman" panose="02020603050405020304" pitchFamily="18" charset="0"/>
                  <a:cs typeface="Times New Roman" panose="02020603050405020304" pitchFamily="18" charset="0"/>
                </a:rPr>
                <a:t> hamburger stacking </a:t>
              </a:r>
            </a:p>
          </p:txBody>
        </p:sp>
        <p:sp>
          <p:nvSpPr>
            <p:cNvPr id="14" name="TextBox 13">
              <a:extLst>
                <a:ext uri="{FF2B5EF4-FFF2-40B4-BE49-F238E27FC236}">
                  <a16:creationId xmlns:a16="http://schemas.microsoft.com/office/drawing/2014/main" id="{8AF7893F-4C06-1E1F-15D2-02C0438A588B}"/>
                </a:ext>
              </a:extLst>
            </p:cNvPr>
            <p:cNvSpPr txBox="1"/>
            <p:nvPr/>
          </p:nvSpPr>
          <p:spPr>
            <a:xfrm>
              <a:off x="4004346" y="1312542"/>
              <a:ext cx="2091654" cy="461665"/>
            </a:xfrm>
            <a:prstGeom prst="rect">
              <a:avLst/>
            </a:prstGeom>
            <a:noFill/>
          </p:spPr>
          <p:txBody>
            <a:bodyPr wrap="square">
              <a:spAutoFit/>
            </a:bodyPr>
            <a:lstStyle/>
            <a:p>
              <a:r>
                <a:rPr lang="en-US" altLang="ko-KR" sz="2400" b="1" dirty="0">
                  <a:latin typeface="Times New Roman" panose="02020603050405020304" pitchFamily="18" charset="0"/>
                  <a:cs typeface="Times New Roman" panose="02020603050405020304" pitchFamily="18" charset="0"/>
                </a:rPr>
                <a:t>Objective:</a:t>
              </a:r>
              <a:endParaRPr lang="ko-KR" altLang="en-US" sz="2400" dirty="0"/>
            </a:p>
          </p:txBody>
        </p:sp>
      </p:grpSp>
      <p:grpSp>
        <p:nvGrpSpPr>
          <p:cNvPr id="17" name="그룹 16">
            <a:extLst>
              <a:ext uri="{FF2B5EF4-FFF2-40B4-BE49-F238E27FC236}">
                <a16:creationId xmlns:a16="http://schemas.microsoft.com/office/drawing/2014/main" id="{C7F8BA06-BB9F-0012-EF85-1585BDFDFE4E}"/>
              </a:ext>
            </a:extLst>
          </p:cNvPr>
          <p:cNvGrpSpPr/>
          <p:nvPr/>
        </p:nvGrpSpPr>
        <p:grpSpPr>
          <a:xfrm>
            <a:off x="617565" y="1162716"/>
            <a:ext cx="3056659" cy="3068232"/>
            <a:chOff x="368185" y="1146090"/>
            <a:chExt cx="2141346" cy="2238201"/>
          </a:xfrm>
        </p:grpSpPr>
        <p:pic>
          <p:nvPicPr>
            <p:cNvPr id="15" name="그림 14" descr="블랙, 어둠이(가) 표시된 사진&#10;&#10;자동 생성된 설명">
              <a:extLst>
                <a:ext uri="{FF2B5EF4-FFF2-40B4-BE49-F238E27FC236}">
                  <a16:creationId xmlns:a16="http://schemas.microsoft.com/office/drawing/2014/main" id="{397B64EE-CE83-AA26-627A-F7335F65BA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185" y="1146090"/>
              <a:ext cx="2141346" cy="2141346"/>
            </a:xfrm>
            <a:prstGeom prst="rect">
              <a:avLst/>
            </a:prstGeom>
          </p:spPr>
        </p:pic>
        <p:pic>
          <p:nvPicPr>
            <p:cNvPr id="16" name="그림 15" descr="클립아트, 창의성, 일러스트레이션이(가) 표시된 사진&#10;&#10;자동 생성된 설명">
              <a:extLst>
                <a:ext uri="{FF2B5EF4-FFF2-40B4-BE49-F238E27FC236}">
                  <a16:creationId xmlns:a16="http://schemas.microsoft.com/office/drawing/2014/main" id="{82E24475-2DFA-221F-45A5-8CDD777210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7800" y="2842560"/>
              <a:ext cx="541731" cy="541731"/>
            </a:xfrm>
            <a:prstGeom prst="rect">
              <a:avLst/>
            </a:prstGeom>
          </p:spPr>
        </p:pic>
      </p:grpSp>
      <p:grpSp>
        <p:nvGrpSpPr>
          <p:cNvPr id="23" name="그룹 22">
            <a:extLst>
              <a:ext uri="{FF2B5EF4-FFF2-40B4-BE49-F238E27FC236}">
                <a16:creationId xmlns:a16="http://schemas.microsoft.com/office/drawing/2014/main" id="{EC044B81-BE83-3411-62ED-15627947BA2B}"/>
              </a:ext>
            </a:extLst>
          </p:cNvPr>
          <p:cNvGrpSpPr/>
          <p:nvPr/>
        </p:nvGrpSpPr>
        <p:grpSpPr>
          <a:xfrm>
            <a:off x="987198" y="4413803"/>
            <a:ext cx="9749903" cy="2049886"/>
            <a:chOff x="526125" y="4439596"/>
            <a:chExt cx="9749903" cy="2049886"/>
          </a:xfrm>
        </p:grpSpPr>
        <p:grpSp>
          <p:nvGrpSpPr>
            <p:cNvPr id="20" name="그룹 19">
              <a:extLst>
                <a:ext uri="{FF2B5EF4-FFF2-40B4-BE49-F238E27FC236}">
                  <a16:creationId xmlns:a16="http://schemas.microsoft.com/office/drawing/2014/main" id="{399AB880-1570-8464-634A-125C0F7A9D4B}"/>
                </a:ext>
              </a:extLst>
            </p:cNvPr>
            <p:cNvGrpSpPr/>
            <p:nvPr/>
          </p:nvGrpSpPr>
          <p:grpSpPr>
            <a:xfrm>
              <a:off x="526125" y="4513787"/>
              <a:ext cx="8438339" cy="1602807"/>
              <a:chOff x="526125" y="4513787"/>
              <a:chExt cx="8438339" cy="1602807"/>
            </a:xfrm>
          </p:grpSpPr>
          <p:sp>
            <p:nvSpPr>
              <p:cNvPr id="18" name="TextBox 17">
                <a:extLst>
                  <a:ext uri="{FF2B5EF4-FFF2-40B4-BE49-F238E27FC236}">
                    <a16:creationId xmlns:a16="http://schemas.microsoft.com/office/drawing/2014/main" id="{08C70B5B-A54A-21F4-9576-44A0EDDC896E}"/>
                  </a:ext>
                </a:extLst>
              </p:cNvPr>
              <p:cNvSpPr txBox="1"/>
              <p:nvPr/>
            </p:nvSpPr>
            <p:spPr>
              <a:xfrm>
                <a:off x="526125" y="4513787"/>
                <a:ext cx="3439735" cy="461665"/>
              </a:xfrm>
              <a:prstGeom prst="rect">
                <a:avLst/>
              </a:prstGeom>
              <a:noFill/>
            </p:spPr>
            <p:txBody>
              <a:bodyPr wrap="square">
                <a:spAutoFit/>
              </a:bodyPr>
              <a:lstStyle/>
              <a:p>
                <a:r>
                  <a:rPr lang="en-US" altLang="ko-KR" sz="2400" b="1" dirty="0">
                    <a:latin typeface="Times New Roman" panose="02020603050405020304" pitchFamily="18" charset="0"/>
                    <a:cs typeface="Times New Roman" panose="02020603050405020304" pitchFamily="18" charset="0"/>
                  </a:rPr>
                  <a:t>Further Objective</a:t>
                </a:r>
                <a:endParaRPr lang="ko-KR" altLang="en-US" sz="2400" dirty="0"/>
              </a:p>
            </p:txBody>
          </p:sp>
          <p:sp>
            <p:nvSpPr>
              <p:cNvPr id="19" name="TextBox 18">
                <a:extLst>
                  <a:ext uri="{FF2B5EF4-FFF2-40B4-BE49-F238E27FC236}">
                    <a16:creationId xmlns:a16="http://schemas.microsoft.com/office/drawing/2014/main" id="{31920822-6852-526A-798C-7EC081C4B4FF}"/>
                  </a:ext>
                </a:extLst>
              </p:cNvPr>
              <p:cNvSpPr txBox="1"/>
              <p:nvPr/>
            </p:nvSpPr>
            <p:spPr>
              <a:xfrm>
                <a:off x="1083078" y="4982629"/>
                <a:ext cx="7881386" cy="1133965"/>
              </a:xfrm>
              <a:prstGeom prst="rect">
                <a:avLst/>
              </a:prstGeom>
              <a:noFill/>
            </p:spPr>
            <p:txBody>
              <a:bodyPr wrap="square">
                <a:spAutoFit/>
              </a:bodyPr>
              <a:lstStyle/>
              <a:p>
                <a:pPr>
                  <a:lnSpc>
                    <a:spcPct val="150000"/>
                  </a:lnSpc>
                </a:pPr>
                <a:r>
                  <a:rPr lang="en-US" altLang="ko-KR" sz="2400" dirty="0">
                    <a:latin typeface="Times New Roman" panose="02020603050405020304" pitchFamily="18" charset="0"/>
                    <a:cs typeface="Times New Roman" panose="02020603050405020304" pitchFamily="18" charset="0"/>
                  </a:rPr>
                  <a:t>Image Processing &amp; Publish the</a:t>
                </a:r>
                <a:r>
                  <a:rPr lang="ko-KR" altLang="en-US" sz="2400" dirty="0">
                    <a:latin typeface="Times New Roman" panose="02020603050405020304" pitchFamily="18" charset="0"/>
                    <a:cs typeface="Times New Roman" panose="02020603050405020304" pitchFamily="18" charset="0"/>
                  </a:rPr>
                  <a:t> </a:t>
                </a:r>
                <a:r>
                  <a:rPr lang="en-US" altLang="ko-KR" sz="2400" dirty="0">
                    <a:latin typeface="Times New Roman" panose="02020603050405020304" pitchFamily="18" charset="0"/>
                    <a:cs typeface="Times New Roman" panose="02020603050405020304" pitchFamily="18" charset="0"/>
                  </a:rPr>
                  <a:t>Coordinate</a:t>
                </a:r>
                <a:r>
                  <a:rPr lang="ko-KR" altLang="en-US" sz="2400" dirty="0">
                    <a:latin typeface="Times New Roman" panose="02020603050405020304" pitchFamily="18" charset="0"/>
                    <a:cs typeface="Times New Roman" panose="02020603050405020304" pitchFamily="18" charset="0"/>
                  </a:rPr>
                  <a:t> </a:t>
                </a:r>
                <a:r>
                  <a:rPr lang="en-US" altLang="ko-KR" sz="2400" dirty="0">
                    <a:latin typeface="Times New Roman" panose="02020603050405020304" pitchFamily="18" charset="0"/>
                    <a:cs typeface="Times New Roman" panose="02020603050405020304" pitchFamily="18" charset="0"/>
                  </a:rPr>
                  <a:t>of PATTY</a:t>
                </a:r>
              </a:p>
              <a:p>
                <a:pPr>
                  <a:lnSpc>
                    <a:spcPct val="150000"/>
                  </a:lnSpc>
                </a:pPr>
                <a:r>
                  <a:rPr lang="en-US" altLang="ko-KR" sz="2400" dirty="0">
                    <a:latin typeface="Times New Roman" panose="02020603050405020304" pitchFamily="18" charset="0"/>
                    <a:cs typeface="Times New Roman" panose="02020603050405020304" pitchFamily="18" charset="0"/>
                  </a:rPr>
                  <a:t>Focus on User-Friendly</a:t>
                </a:r>
              </a:p>
            </p:txBody>
          </p:sp>
        </p:grpSp>
        <p:pic>
          <p:nvPicPr>
            <p:cNvPr id="22" name="그림 21">
              <a:extLst>
                <a:ext uri="{FF2B5EF4-FFF2-40B4-BE49-F238E27FC236}">
                  <a16:creationId xmlns:a16="http://schemas.microsoft.com/office/drawing/2014/main" id="{536DFC45-0F97-8EBD-2D69-A2C1BF0F6F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6142" y="4439596"/>
              <a:ext cx="2049886" cy="2049886"/>
            </a:xfrm>
            <a:prstGeom prst="rect">
              <a:avLst/>
            </a:prstGeom>
          </p:spPr>
        </p:pic>
      </p:grpSp>
    </p:spTree>
    <p:extLst>
      <p:ext uri="{BB962C8B-B14F-4D97-AF65-F5344CB8AC3E}">
        <p14:creationId xmlns:p14="http://schemas.microsoft.com/office/powerpoint/2010/main" val="33316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15720-7CEC-3ED5-6ECB-6F32AF708BF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327EACC-732F-C5E3-FC2D-B396DFD1640D}"/>
              </a:ext>
            </a:extLst>
          </p:cNvPr>
          <p:cNvSpPr txBox="1"/>
          <p:nvPr/>
        </p:nvSpPr>
        <p:spPr>
          <a:xfrm>
            <a:off x="281664" y="327897"/>
            <a:ext cx="4120215" cy="523220"/>
          </a:xfrm>
          <a:prstGeom prst="rect">
            <a:avLst/>
          </a:prstGeom>
          <a:noFill/>
        </p:spPr>
        <p:txBody>
          <a:bodyPr wrap="square" lIns="91440" tIns="45720" rIns="91440" bIns="45720" anchor="t">
            <a:spAutoFit/>
          </a:bodyPr>
          <a:lstStyle/>
          <a:p>
            <a:r>
              <a:rPr lang="en-US" altLang="ko-KR" sz="2800" b="1" dirty="0">
                <a:latin typeface="Times New Roman"/>
                <a:ea typeface="맑은 고딕"/>
                <a:cs typeface="Times New Roman"/>
              </a:rPr>
              <a:t>3. Process</a:t>
            </a:r>
          </a:p>
        </p:txBody>
      </p:sp>
      <p:sp>
        <p:nvSpPr>
          <p:cNvPr id="3" name="슬라이드 번호 개체 틀 2">
            <a:extLst>
              <a:ext uri="{FF2B5EF4-FFF2-40B4-BE49-F238E27FC236}">
                <a16:creationId xmlns:a16="http://schemas.microsoft.com/office/drawing/2014/main" id="{0ACAB418-AF4D-A243-97BD-516EDC16371C}"/>
              </a:ext>
            </a:extLst>
          </p:cNvPr>
          <p:cNvSpPr>
            <a:spLocks noGrp="1"/>
          </p:cNvSpPr>
          <p:nvPr>
            <p:ph type="sldNum" sz="quarter" idx="12"/>
          </p:nvPr>
        </p:nvSpPr>
        <p:spPr/>
        <p:txBody>
          <a:bodyPr/>
          <a:lstStyle/>
          <a:p>
            <a:fld id="{83D37A20-76DD-4CD0-B0FA-805EEE79EC14}" type="slidenum">
              <a:rPr lang="ko-KR" altLang="en-US" smtClean="0"/>
              <a:t>5</a:t>
            </a:fld>
            <a:endParaRPr lang="ko-KR" altLang="en-US"/>
          </a:p>
        </p:txBody>
      </p:sp>
      <p:pic>
        <p:nvPicPr>
          <p:cNvPr id="5" name="Picture 2">
            <a:extLst>
              <a:ext uri="{FF2B5EF4-FFF2-40B4-BE49-F238E27FC236}">
                <a16:creationId xmlns:a16="http://schemas.microsoft.com/office/drawing/2014/main" id="{FE51E544-2CEC-8830-2D0D-327CEEEBF4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228A38-AC4B-36A1-696B-D5022D7F69A8}"/>
              </a:ext>
            </a:extLst>
          </p:cNvPr>
          <p:cNvSpPr txBox="1"/>
          <p:nvPr/>
        </p:nvSpPr>
        <p:spPr>
          <a:xfrm>
            <a:off x="9982200" y="1510532"/>
            <a:ext cx="2087418" cy="3138039"/>
          </a:xfrm>
          <a:prstGeom prst="rect">
            <a:avLst/>
          </a:prstGeom>
          <a:noFill/>
        </p:spPr>
        <p:txBody>
          <a:bodyPr wrap="square" lIns="91440" tIns="45720" rIns="91440" bIns="45720" anchor="t">
            <a:spAutoFit/>
          </a:bodyPr>
          <a:lstStyle/>
          <a:p>
            <a:pPr>
              <a:lnSpc>
                <a:spcPct val="160000"/>
              </a:lnSpc>
            </a:pPr>
            <a:r>
              <a:rPr lang="en-US" altLang="ko-KR" dirty="0">
                <a:latin typeface="Times New Roman"/>
                <a:ea typeface="맑은 고딕"/>
                <a:cs typeface="Times New Roman"/>
              </a:rPr>
              <a:t>Location 0: Standby</a:t>
            </a:r>
          </a:p>
          <a:p>
            <a:pPr>
              <a:lnSpc>
                <a:spcPct val="160000"/>
              </a:lnSpc>
            </a:pPr>
            <a:r>
              <a:rPr lang="en-US" altLang="ko-KR" dirty="0">
                <a:latin typeface="Times New Roman"/>
                <a:ea typeface="맑은 고딕"/>
                <a:cs typeface="Times New Roman"/>
              </a:rPr>
              <a:t>Location 1: Lettuce</a:t>
            </a:r>
          </a:p>
          <a:p>
            <a:pPr>
              <a:lnSpc>
                <a:spcPct val="160000"/>
              </a:lnSpc>
            </a:pPr>
            <a:r>
              <a:rPr lang="en-US" altLang="ko-KR" dirty="0">
                <a:latin typeface="Times New Roman"/>
                <a:ea typeface="맑은 고딕"/>
                <a:cs typeface="Times New Roman"/>
              </a:rPr>
              <a:t>	   Bread</a:t>
            </a:r>
          </a:p>
          <a:p>
            <a:pPr>
              <a:lnSpc>
                <a:spcPct val="160000"/>
              </a:lnSpc>
            </a:pPr>
            <a:r>
              <a:rPr lang="en-US" altLang="ko-KR" dirty="0">
                <a:latin typeface="Times New Roman"/>
                <a:ea typeface="맑은 고딕"/>
                <a:cs typeface="Times New Roman"/>
              </a:rPr>
              <a:t>	   Tomato</a:t>
            </a:r>
          </a:p>
          <a:p>
            <a:pPr>
              <a:lnSpc>
                <a:spcPct val="160000"/>
              </a:lnSpc>
            </a:pPr>
            <a:r>
              <a:rPr lang="en-US" altLang="ko-KR" dirty="0">
                <a:latin typeface="Times New Roman"/>
                <a:ea typeface="맑은 고딕"/>
                <a:cs typeface="Times New Roman"/>
              </a:rPr>
              <a:t>Location 2: Plate</a:t>
            </a:r>
          </a:p>
          <a:p>
            <a:pPr>
              <a:lnSpc>
                <a:spcPct val="160000"/>
              </a:lnSpc>
            </a:pPr>
            <a:r>
              <a:rPr lang="en-US" altLang="ko-KR" dirty="0">
                <a:latin typeface="Times New Roman"/>
                <a:ea typeface="맑은 고딕"/>
                <a:cs typeface="Times New Roman"/>
              </a:rPr>
              <a:t>Location 3: Patty</a:t>
            </a:r>
          </a:p>
          <a:p>
            <a:pPr>
              <a:lnSpc>
                <a:spcPct val="160000"/>
              </a:lnSpc>
            </a:pPr>
            <a:r>
              <a:rPr lang="en-US" altLang="ko-KR" dirty="0">
                <a:latin typeface="Times New Roman"/>
                <a:ea typeface="맑은 고딕"/>
                <a:cs typeface="Times New Roman"/>
              </a:rPr>
              <a:t>Location 4: Bell</a:t>
            </a:r>
          </a:p>
        </p:txBody>
      </p:sp>
      <p:grpSp>
        <p:nvGrpSpPr>
          <p:cNvPr id="23" name="그룹 22">
            <a:extLst>
              <a:ext uri="{FF2B5EF4-FFF2-40B4-BE49-F238E27FC236}">
                <a16:creationId xmlns:a16="http://schemas.microsoft.com/office/drawing/2014/main" id="{EEBDAE65-E296-13E4-5AAC-39CFD16DFE47}"/>
              </a:ext>
            </a:extLst>
          </p:cNvPr>
          <p:cNvGrpSpPr/>
          <p:nvPr/>
        </p:nvGrpSpPr>
        <p:grpSpPr>
          <a:xfrm>
            <a:off x="1204543" y="955336"/>
            <a:ext cx="8777657" cy="4118407"/>
            <a:chOff x="1930432" y="1814202"/>
            <a:chExt cx="8777657" cy="4118407"/>
          </a:xfrm>
        </p:grpSpPr>
        <p:grpSp>
          <p:nvGrpSpPr>
            <p:cNvPr id="24" name="그룹 23">
              <a:extLst>
                <a:ext uri="{FF2B5EF4-FFF2-40B4-BE49-F238E27FC236}">
                  <a16:creationId xmlns:a16="http://schemas.microsoft.com/office/drawing/2014/main" id="{4E08DD84-F84D-5557-9034-722A28E5AD29}"/>
                </a:ext>
              </a:extLst>
            </p:cNvPr>
            <p:cNvGrpSpPr/>
            <p:nvPr/>
          </p:nvGrpSpPr>
          <p:grpSpPr>
            <a:xfrm>
              <a:off x="1930435" y="4197331"/>
              <a:ext cx="2965018" cy="1684418"/>
              <a:chOff x="2091876" y="4320026"/>
              <a:chExt cx="2965018" cy="1684418"/>
            </a:xfrm>
          </p:grpSpPr>
          <p:sp>
            <p:nvSpPr>
              <p:cNvPr id="43" name="직사각형 42">
                <a:extLst>
                  <a:ext uri="{FF2B5EF4-FFF2-40B4-BE49-F238E27FC236}">
                    <a16:creationId xmlns:a16="http://schemas.microsoft.com/office/drawing/2014/main" id="{19FAC36E-CBB0-3EE6-9B4F-5AAA5C9DA841}"/>
                  </a:ext>
                </a:extLst>
              </p:cNvPr>
              <p:cNvSpPr/>
              <p:nvPr/>
            </p:nvSpPr>
            <p:spPr>
              <a:xfrm>
                <a:off x="2091876" y="4320026"/>
                <a:ext cx="2965018" cy="16844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4" name="그림 43" descr="블랙, 어둠이(가) 표시된 사진&#10;&#10;자동 생성된 설명">
                <a:extLst>
                  <a:ext uri="{FF2B5EF4-FFF2-40B4-BE49-F238E27FC236}">
                    <a16:creationId xmlns:a16="http://schemas.microsoft.com/office/drawing/2014/main" id="{7741ED9B-618C-5521-FFC4-6568B9327C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388" y="4356836"/>
                <a:ext cx="1255991" cy="1255991"/>
              </a:xfrm>
              <a:prstGeom prst="rect">
                <a:avLst/>
              </a:prstGeom>
            </p:spPr>
          </p:pic>
        </p:grpSp>
        <p:grpSp>
          <p:nvGrpSpPr>
            <p:cNvPr id="25" name="그룹 24">
              <a:extLst>
                <a:ext uri="{FF2B5EF4-FFF2-40B4-BE49-F238E27FC236}">
                  <a16:creationId xmlns:a16="http://schemas.microsoft.com/office/drawing/2014/main" id="{58EE7783-23B1-0121-5B21-6AE4879E4954}"/>
                </a:ext>
              </a:extLst>
            </p:cNvPr>
            <p:cNvGrpSpPr/>
            <p:nvPr/>
          </p:nvGrpSpPr>
          <p:grpSpPr>
            <a:xfrm>
              <a:off x="1930435" y="2155087"/>
              <a:ext cx="2965018" cy="1783331"/>
              <a:chOff x="2091876" y="2219664"/>
              <a:chExt cx="2965018" cy="1783331"/>
            </a:xfrm>
          </p:grpSpPr>
          <p:sp>
            <p:nvSpPr>
              <p:cNvPr id="40" name="직사각형 39">
                <a:extLst>
                  <a:ext uri="{FF2B5EF4-FFF2-40B4-BE49-F238E27FC236}">
                    <a16:creationId xmlns:a16="http://schemas.microsoft.com/office/drawing/2014/main" id="{7FE4C76F-2345-12C3-67F2-687D1849766F}"/>
                  </a:ext>
                </a:extLst>
              </p:cNvPr>
              <p:cNvSpPr/>
              <p:nvPr/>
            </p:nvSpPr>
            <p:spPr>
              <a:xfrm>
                <a:off x="2091876" y="2281767"/>
                <a:ext cx="2965018" cy="16844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 name="그림 40" descr="블랙, 어둠이(가) 표시된 사진&#10;&#10;자동 생성된 설명">
                <a:extLst>
                  <a:ext uri="{FF2B5EF4-FFF2-40B4-BE49-F238E27FC236}">
                    <a16:creationId xmlns:a16="http://schemas.microsoft.com/office/drawing/2014/main" id="{CA1BE43D-5A6B-9225-0E6F-9D30A0CB48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3008" y="2219664"/>
                <a:ext cx="1482754" cy="1482754"/>
              </a:xfrm>
              <a:prstGeom prst="rect">
                <a:avLst/>
              </a:prstGeom>
            </p:spPr>
          </p:pic>
          <p:sp>
            <p:nvSpPr>
              <p:cNvPr id="42" name="TextBox 41">
                <a:extLst>
                  <a:ext uri="{FF2B5EF4-FFF2-40B4-BE49-F238E27FC236}">
                    <a16:creationId xmlns:a16="http://schemas.microsoft.com/office/drawing/2014/main" id="{9304E77B-74B9-9C8D-082D-AD0438BA07C9}"/>
                  </a:ext>
                </a:extLst>
              </p:cNvPr>
              <p:cNvSpPr txBox="1"/>
              <p:nvPr/>
            </p:nvSpPr>
            <p:spPr>
              <a:xfrm>
                <a:off x="2625740" y="3541330"/>
                <a:ext cx="2322389" cy="461665"/>
              </a:xfrm>
              <a:prstGeom prst="rect">
                <a:avLst/>
              </a:prstGeom>
              <a:noFill/>
            </p:spPr>
            <p:txBody>
              <a:bodyPr wrap="square" lIns="91440" tIns="45720" rIns="91440" bIns="45720" anchor="t">
                <a:spAutoFit/>
              </a:bodyPr>
              <a:lstStyle/>
              <a:p>
                <a:r>
                  <a:rPr lang="en-US" altLang="ko-KR" sz="2400">
                    <a:latin typeface="Times New Roman" panose="02020603050405020304" pitchFamily="18" charset="0"/>
                    <a:cs typeface="Times New Roman" panose="02020603050405020304" pitchFamily="18" charset="0"/>
                  </a:rPr>
                  <a:t>Conveyor Belt</a:t>
                </a:r>
                <a:endParaRPr lang="en-US" sz="2400">
                  <a:latin typeface="Times New Roman"/>
                  <a:ea typeface="+mn-lt"/>
                  <a:cs typeface="+mn-lt"/>
                </a:endParaRPr>
              </a:p>
            </p:txBody>
          </p:sp>
        </p:grpSp>
        <p:grpSp>
          <p:nvGrpSpPr>
            <p:cNvPr id="26" name="그룹 25">
              <a:extLst>
                <a:ext uri="{FF2B5EF4-FFF2-40B4-BE49-F238E27FC236}">
                  <a16:creationId xmlns:a16="http://schemas.microsoft.com/office/drawing/2014/main" id="{3A8FA648-1906-19E5-2E0E-C6DFEB3840C6}"/>
                </a:ext>
              </a:extLst>
            </p:cNvPr>
            <p:cNvGrpSpPr/>
            <p:nvPr/>
          </p:nvGrpSpPr>
          <p:grpSpPr>
            <a:xfrm>
              <a:off x="5485377" y="2204276"/>
              <a:ext cx="2965018" cy="1719346"/>
              <a:chOff x="5646818" y="2281767"/>
              <a:chExt cx="2965018" cy="1719346"/>
            </a:xfrm>
          </p:grpSpPr>
          <p:sp>
            <p:nvSpPr>
              <p:cNvPr id="37" name="직사각형 36">
                <a:extLst>
                  <a:ext uri="{FF2B5EF4-FFF2-40B4-BE49-F238E27FC236}">
                    <a16:creationId xmlns:a16="http://schemas.microsoft.com/office/drawing/2014/main" id="{A84A1976-CF11-0E86-32D6-58AC3DF6C7F6}"/>
                  </a:ext>
                </a:extLst>
              </p:cNvPr>
              <p:cNvSpPr/>
              <p:nvPr/>
            </p:nvSpPr>
            <p:spPr>
              <a:xfrm>
                <a:off x="5646818" y="2281767"/>
                <a:ext cx="2965018" cy="16844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descr="블랙, 어둠이(가) 표시된 사진&#10;&#10;자동 생성된 설명">
                <a:extLst>
                  <a:ext uri="{FF2B5EF4-FFF2-40B4-BE49-F238E27FC236}">
                    <a16:creationId xmlns:a16="http://schemas.microsoft.com/office/drawing/2014/main" id="{49B482FE-5337-D030-69F7-918CB3896C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4489" y="2316695"/>
                <a:ext cx="1288692" cy="1288692"/>
              </a:xfrm>
              <a:prstGeom prst="rect">
                <a:avLst/>
              </a:prstGeom>
            </p:spPr>
          </p:pic>
          <p:sp>
            <p:nvSpPr>
              <p:cNvPr id="39" name="TextBox 38">
                <a:extLst>
                  <a:ext uri="{FF2B5EF4-FFF2-40B4-BE49-F238E27FC236}">
                    <a16:creationId xmlns:a16="http://schemas.microsoft.com/office/drawing/2014/main" id="{DD4607CA-615E-AE0C-3F7A-1DF4E156D2A6}"/>
                  </a:ext>
                </a:extLst>
              </p:cNvPr>
              <p:cNvSpPr txBox="1"/>
              <p:nvPr/>
            </p:nvSpPr>
            <p:spPr>
              <a:xfrm>
                <a:off x="6124780" y="3539448"/>
                <a:ext cx="2009094" cy="461665"/>
              </a:xfrm>
              <a:prstGeom prst="rect">
                <a:avLst/>
              </a:prstGeom>
              <a:noFill/>
            </p:spPr>
            <p:txBody>
              <a:bodyPr wrap="square" lIns="91440" tIns="45720" rIns="91440" bIns="45720" anchor="t">
                <a:spAutoFit/>
              </a:bodyPr>
              <a:lstStyle/>
              <a:p>
                <a:pPr algn="ctr"/>
                <a:r>
                  <a:rPr lang="en-US" sz="2400">
                    <a:latin typeface="Times New Roman"/>
                    <a:ea typeface="+mn-lt"/>
                    <a:cs typeface="+mn-lt"/>
                  </a:rPr>
                  <a:t>ROS</a:t>
                </a:r>
              </a:p>
            </p:txBody>
          </p:sp>
        </p:grpSp>
        <p:sp>
          <p:nvSpPr>
            <p:cNvPr id="27" name="TextBox 26">
              <a:extLst>
                <a:ext uri="{FF2B5EF4-FFF2-40B4-BE49-F238E27FC236}">
                  <a16:creationId xmlns:a16="http://schemas.microsoft.com/office/drawing/2014/main" id="{1A48EB55-0565-83BD-84ED-6FE5E71D2876}"/>
                </a:ext>
              </a:extLst>
            </p:cNvPr>
            <p:cNvSpPr txBox="1"/>
            <p:nvPr/>
          </p:nvSpPr>
          <p:spPr>
            <a:xfrm>
              <a:off x="2251749" y="5470944"/>
              <a:ext cx="2322389" cy="461665"/>
            </a:xfrm>
            <a:prstGeom prst="rect">
              <a:avLst/>
            </a:prstGeom>
            <a:noFill/>
          </p:spPr>
          <p:txBody>
            <a:bodyPr wrap="square" lIns="91440" tIns="45720" rIns="91440" bIns="45720" anchor="t">
              <a:spAutoFit/>
            </a:bodyPr>
            <a:lstStyle/>
            <a:p>
              <a:pPr algn="ctr"/>
              <a:r>
                <a:rPr lang="en-US" altLang="ko-KR" sz="2400">
                  <a:latin typeface="Times New Roman" panose="02020603050405020304" pitchFamily="18" charset="0"/>
                  <a:cs typeface="Times New Roman" panose="02020603050405020304" pitchFamily="18" charset="0"/>
                </a:rPr>
                <a:t>Order</a:t>
              </a:r>
              <a:endParaRPr lang="en-US" sz="2400">
                <a:latin typeface="Times New Roman"/>
                <a:ea typeface="+mn-lt"/>
                <a:cs typeface="+mn-lt"/>
              </a:endParaRPr>
            </a:p>
          </p:txBody>
        </p:sp>
        <p:grpSp>
          <p:nvGrpSpPr>
            <p:cNvPr id="28" name="그룹 27">
              <a:extLst>
                <a:ext uri="{FF2B5EF4-FFF2-40B4-BE49-F238E27FC236}">
                  <a16:creationId xmlns:a16="http://schemas.microsoft.com/office/drawing/2014/main" id="{D5BC90F1-2085-EA51-B497-EF3B845B07DB}"/>
                </a:ext>
              </a:extLst>
            </p:cNvPr>
            <p:cNvGrpSpPr/>
            <p:nvPr/>
          </p:nvGrpSpPr>
          <p:grpSpPr>
            <a:xfrm>
              <a:off x="5485377" y="3812030"/>
              <a:ext cx="2958561" cy="2069138"/>
              <a:chOff x="5646818" y="3954099"/>
              <a:chExt cx="2965018" cy="2088510"/>
            </a:xfrm>
          </p:grpSpPr>
          <p:sp>
            <p:nvSpPr>
              <p:cNvPr id="34" name="직사각형 33">
                <a:extLst>
                  <a:ext uri="{FF2B5EF4-FFF2-40B4-BE49-F238E27FC236}">
                    <a16:creationId xmlns:a16="http://schemas.microsoft.com/office/drawing/2014/main" id="{134EB0B1-3579-3448-DB74-C06EBCE33317}"/>
                  </a:ext>
                </a:extLst>
              </p:cNvPr>
              <p:cNvSpPr/>
              <p:nvPr/>
            </p:nvSpPr>
            <p:spPr>
              <a:xfrm>
                <a:off x="5646818" y="4341003"/>
                <a:ext cx="2965018" cy="16844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5" name="그림 34" descr="블랙, 어둠이(가) 표시된 사진&#10;&#10;자동 생성된 설명">
                <a:extLst>
                  <a:ext uri="{FF2B5EF4-FFF2-40B4-BE49-F238E27FC236}">
                    <a16:creationId xmlns:a16="http://schemas.microsoft.com/office/drawing/2014/main" id="{0A9CDB65-0CF2-1EC0-B329-C43DF39CFD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4288" y="3954099"/>
                <a:ext cx="2009094" cy="2009094"/>
              </a:xfrm>
              <a:prstGeom prst="rect">
                <a:avLst/>
              </a:prstGeom>
            </p:spPr>
          </p:pic>
          <p:sp>
            <p:nvSpPr>
              <p:cNvPr id="36" name="TextBox 35">
                <a:extLst>
                  <a:ext uri="{FF2B5EF4-FFF2-40B4-BE49-F238E27FC236}">
                    <a16:creationId xmlns:a16="http://schemas.microsoft.com/office/drawing/2014/main" id="{3B59A97D-FA15-FB18-B5AC-07204A6FEC3B}"/>
                  </a:ext>
                </a:extLst>
              </p:cNvPr>
              <p:cNvSpPr txBox="1"/>
              <p:nvPr/>
            </p:nvSpPr>
            <p:spPr>
              <a:xfrm>
                <a:off x="5957640" y="5580944"/>
                <a:ext cx="2322389" cy="461665"/>
              </a:xfrm>
              <a:prstGeom prst="rect">
                <a:avLst/>
              </a:prstGeom>
              <a:noFill/>
            </p:spPr>
            <p:txBody>
              <a:bodyPr wrap="square" lIns="91440" tIns="45720" rIns="91440" bIns="45720" anchor="t">
                <a:spAutoFit/>
              </a:bodyPr>
              <a:lstStyle/>
              <a:p>
                <a:pPr algn="ctr"/>
                <a:r>
                  <a:rPr lang="en-US" altLang="ko-KR" sz="2400">
                    <a:latin typeface="Times New Roman" panose="02020603050405020304" pitchFamily="18" charset="0"/>
                    <a:cs typeface="Times New Roman" panose="02020603050405020304" pitchFamily="18" charset="0"/>
                  </a:rPr>
                  <a:t>Pick up</a:t>
                </a:r>
                <a:endParaRPr lang="en-US" sz="2400">
                  <a:latin typeface="Times New Roman"/>
                  <a:ea typeface="+mn-lt"/>
                  <a:cs typeface="+mn-lt"/>
                </a:endParaRPr>
              </a:p>
            </p:txBody>
          </p:sp>
        </p:grpSp>
        <p:sp>
          <p:nvSpPr>
            <p:cNvPr id="29" name="직사각형 28">
              <a:extLst>
                <a:ext uri="{FF2B5EF4-FFF2-40B4-BE49-F238E27FC236}">
                  <a16:creationId xmlns:a16="http://schemas.microsoft.com/office/drawing/2014/main" id="{96A74328-45C1-E50E-C138-6FBF1A3D3FA6}"/>
                </a:ext>
              </a:extLst>
            </p:cNvPr>
            <p:cNvSpPr/>
            <p:nvPr/>
          </p:nvSpPr>
          <p:spPr>
            <a:xfrm>
              <a:off x="1930432" y="1814202"/>
              <a:ext cx="8467484" cy="2430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그룹 29">
              <a:extLst>
                <a:ext uri="{FF2B5EF4-FFF2-40B4-BE49-F238E27FC236}">
                  <a16:creationId xmlns:a16="http://schemas.microsoft.com/office/drawing/2014/main" id="{95ED1A21-B8FB-F1A2-ED47-530CF0ED1A33}"/>
                </a:ext>
              </a:extLst>
            </p:cNvPr>
            <p:cNvGrpSpPr/>
            <p:nvPr/>
          </p:nvGrpSpPr>
          <p:grpSpPr>
            <a:xfrm>
              <a:off x="8698995" y="2203067"/>
              <a:ext cx="2009094" cy="1684418"/>
              <a:chOff x="8847521" y="2293474"/>
              <a:chExt cx="2009094" cy="1684418"/>
            </a:xfrm>
          </p:grpSpPr>
          <p:sp>
            <p:nvSpPr>
              <p:cNvPr id="31" name="직사각형 30">
                <a:extLst>
                  <a:ext uri="{FF2B5EF4-FFF2-40B4-BE49-F238E27FC236}">
                    <a16:creationId xmlns:a16="http://schemas.microsoft.com/office/drawing/2014/main" id="{8E64095B-6902-7711-ECC4-09B65F7D5CCE}"/>
                  </a:ext>
                </a:extLst>
              </p:cNvPr>
              <p:cNvSpPr/>
              <p:nvPr/>
            </p:nvSpPr>
            <p:spPr>
              <a:xfrm>
                <a:off x="9164155" y="2293474"/>
                <a:ext cx="1375829" cy="16844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2" name="그림 31" descr="블랙, 어둠이(가) 표시된 사진&#10;&#10;자동 생성된 설명">
                <a:extLst>
                  <a:ext uri="{FF2B5EF4-FFF2-40B4-BE49-F238E27FC236}">
                    <a16:creationId xmlns:a16="http://schemas.microsoft.com/office/drawing/2014/main" id="{0D1AF238-E0D5-A86B-AA2E-9C5D0B27CE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452" y="2506986"/>
                <a:ext cx="1195233" cy="1195233"/>
              </a:xfrm>
              <a:prstGeom prst="rect">
                <a:avLst/>
              </a:prstGeom>
            </p:spPr>
          </p:pic>
          <p:sp>
            <p:nvSpPr>
              <p:cNvPr id="33" name="TextBox 32">
                <a:extLst>
                  <a:ext uri="{FF2B5EF4-FFF2-40B4-BE49-F238E27FC236}">
                    <a16:creationId xmlns:a16="http://schemas.microsoft.com/office/drawing/2014/main" id="{39CBB1D8-6499-302D-9E1E-BC06944A357E}"/>
                  </a:ext>
                </a:extLst>
              </p:cNvPr>
              <p:cNvSpPr txBox="1"/>
              <p:nvPr/>
            </p:nvSpPr>
            <p:spPr>
              <a:xfrm>
                <a:off x="8847521" y="3473061"/>
                <a:ext cx="2009094" cy="461665"/>
              </a:xfrm>
              <a:prstGeom prst="rect">
                <a:avLst/>
              </a:prstGeom>
              <a:noFill/>
            </p:spPr>
            <p:txBody>
              <a:bodyPr wrap="square" lIns="91440" tIns="45720" rIns="91440" bIns="45720" anchor="t">
                <a:spAutoFit/>
              </a:bodyPr>
              <a:lstStyle/>
              <a:p>
                <a:pPr algn="ctr"/>
                <a:r>
                  <a:rPr lang="en-US" sz="2400">
                    <a:latin typeface="Times New Roman"/>
                    <a:ea typeface="+mn-lt"/>
                    <a:cs typeface="+mn-lt"/>
                  </a:rPr>
                  <a:t>Patty</a:t>
                </a:r>
              </a:p>
            </p:txBody>
          </p:sp>
        </p:grpSp>
      </p:grpSp>
      <p:sp>
        <p:nvSpPr>
          <p:cNvPr id="50" name="TextBox 49">
            <a:extLst>
              <a:ext uri="{FF2B5EF4-FFF2-40B4-BE49-F238E27FC236}">
                <a16:creationId xmlns:a16="http://schemas.microsoft.com/office/drawing/2014/main" id="{11E839B4-F32B-3F01-82B5-DBD2DC4D3C80}"/>
              </a:ext>
            </a:extLst>
          </p:cNvPr>
          <p:cNvSpPr txBox="1"/>
          <p:nvPr/>
        </p:nvSpPr>
        <p:spPr>
          <a:xfrm>
            <a:off x="435787" y="5227757"/>
            <a:ext cx="11756213" cy="521425"/>
          </a:xfrm>
          <a:prstGeom prst="rect">
            <a:avLst/>
          </a:prstGeom>
          <a:noFill/>
        </p:spPr>
        <p:txBody>
          <a:bodyPr wrap="square" lIns="91440" tIns="45720" rIns="91440" bIns="45720" anchor="t">
            <a:spAutoFit/>
          </a:bodyPr>
          <a:lstStyle/>
          <a:p>
            <a:pPr>
              <a:lnSpc>
                <a:spcPct val="160000"/>
              </a:lnSpc>
            </a:pPr>
            <a:r>
              <a:rPr lang="en-US" altLang="ko-KR" sz="2000" dirty="0">
                <a:latin typeface="Times New Roman"/>
                <a:ea typeface="맑은 고딕"/>
                <a:cs typeface="Times New Roman"/>
              </a:rPr>
              <a:t>Standby </a:t>
            </a:r>
            <a:r>
              <a:rPr lang="en-US" altLang="ko-KR" sz="2000" dirty="0">
                <a:latin typeface="Times New Roman"/>
                <a:ea typeface="맑은 고딕"/>
                <a:cs typeface="Times New Roman"/>
                <a:sym typeface="Wingdings" panose="05000000000000000000" pitchFamily="2" charset="2"/>
              </a:rPr>
              <a:t> Bread</a:t>
            </a:r>
            <a:r>
              <a:rPr lang="en-US" altLang="ko-KR" sz="2000" dirty="0">
                <a:latin typeface="Times New Roman"/>
                <a:ea typeface="맑은 고딕"/>
                <a:cs typeface="Times New Roman"/>
              </a:rPr>
              <a:t> </a:t>
            </a:r>
            <a:r>
              <a:rPr lang="en-US" altLang="ko-KR" sz="2000" dirty="0">
                <a:latin typeface="Times New Roman"/>
                <a:ea typeface="맑은 고딕"/>
                <a:cs typeface="Times New Roman"/>
                <a:sym typeface="Wingdings" panose="05000000000000000000" pitchFamily="2" charset="2"/>
              </a:rPr>
              <a:t> Plate  Lettuce  Plate </a:t>
            </a:r>
            <a:r>
              <a:rPr lang="en-US" altLang="ko-KR" sz="2000" b="1" dirty="0">
                <a:latin typeface="Times New Roman"/>
                <a:ea typeface="맑은 고딕"/>
                <a:cs typeface="Times New Roman"/>
                <a:sym typeface="Wingdings" panose="05000000000000000000" pitchFamily="2" charset="2"/>
              </a:rPr>
              <a:t> </a:t>
            </a:r>
            <a:r>
              <a:rPr lang="en-US" altLang="ko-KR" sz="2000" dirty="0">
                <a:latin typeface="Times New Roman"/>
                <a:ea typeface="맑은 고딕"/>
                <a:cs typeface="Times New Roman"/>
                <a:sym typeface="Wingdings" panose="05000000000000000000" pitchFamily="2" charset="2"/>
              </a:rPr>
              <a:t>Patty  Plate  Tomato  Plate  Bread  Plate  Ring   </a:t>
            </a:r>
            <a:endParaRPr lang="en-US" altLang="ko-KR" sz="2000" dirty="0">
              <a:latin typeface="Times New Roman"/>
              <a:ea typeface="맑은 고딕"/>
              <a:cs typeface="Times New Roman"/>
            </a:endParaRPr>
          </a:p>
        </p:txBody>
      </p:sp>
      <p:sp>
        <p:nvSpPr>
          <p:cNvPr id="51" name="TextBox 50">
            <a:extLst>
              <a:ext uri="{FF2B5EF4-FFF2-40B4-BE49-F238E27FC236}">
                <a16:creationId xmlns:a16="http://schemas.microsoft.com/office/drawing/2014/main" id="{405F714A-1807-881F-7701-66031648DDC9}"/>
              </a:ext>
            </a:extLst>
          </p:cNvPr>
          <p:cNvSpPr txBox="1"/>
          <p:nvPr/>
        </p:nvSpPr>
        <p:spPr>
          <a:xfrm>
            <a:off x="818413" y="5732153"/>
            <a:ext cx="11032541" cy="521425"/>
          </a:xfrm>
          <a:prstGeom prst="rect">
            <a:avLst/>
          </a:prstGeom>
          <a:noFill/>
        </p:spPr>
        <p:txBody>
          <a:bodyPr wrap="square" lIns="91440" tIns="45720" rIns="91440" bIns="45720" anchor="t">
            <a:spAutoFit/>
          </a:bodyPr>
          <a:lstStyle/>
          <a:p>
            <a:pPr>
              <a:lnSpc>
                <a:spcPct val="160000"/>
              </a:lnSpc>
            </a:pPr>
            <a:r>
              <a:rPr lang="en-US" altLang="ko-KR" sz="2000" dirty="0">
                <a:latin typeface="Times New Roman"/>
                <a:ea typeface="맑은 고딕"/>
                <a:cs typeface="Times New Roman"/>
              </a:rPr>
              <a:t>Decision Factor: </a:t>
            </a:r>
            <a:r>
              <a:rPr lang="ko-KR" altLang="en-US" sz="2000" dirty="0" err="1">
                <a:latin typeface="Times New Roman"/>
                <a:ea typeface="맑은 고딕"/>
                <a:cs typeface="Times New Roman"/>
              </a:rPr>
              <a:t>Gripper</a:t>
            </a:r>
            <a:r>
              <a:rPr lang="ko-KR" altLang="en-US" sz="2000" dirty="0">
                <a:latin typeface="Times New Roman"/>
                <a:ea typeface="맑은 고딕"/>
                <a:cs typeface="Times New Roman"/>
              </a:rPr>
              <a:t> </a:t>
            </a:r>
            <a:r>
              <a:rPr lang="en-US" altLang="ko-KR" sz="2000" dirty="0">
                <a:latin typeface="Times New Roman"/>
                <a:ea typeface="맑은 고딕"/>
                <a:cs typeface="Times New Roman"/>
                <a:sym typeface="Wingdings" panose="05000000000000000000" pitchFamily="2" charset="2"/>
              </a:rPr>
              <a:t> Flipper </a:t>
            </a:r>
            <a:r>
              <a:rPr lang="en-US" altLang="ko-KR" sz="2000" dirty="0">
                <a:latin typeface="Times New Roman"/>
                <a:ea typeface="맑은 고딕"/>
                <a:cs typeface="Times New Roman"/>
              </a:rPr>
              <a:t>, Calculate patty Specific Location, Publish &amp; Subscribe Directions</a:t>
            </a:r>
          </a:p>
        </p:txBody>
      </p:sp>
    </p:spTree>
    <p:extLst>
      <p:ext uri="{BB962C8B-B14F-4D97-AF65-F5344CB8AC3E}">
        <p14:creationId xmlns:p14="http://schemas.microsoft.com/office/powerpoint/2010/main" val="3344949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9022A-C126-A97C-367F-A0926D87127D}"/>
            </a:ext>
          </a:extLst>
        </p:cNvPr>
        <p:cNvGrpSpPr/>
        <p:nvPr/>
      </p:nvGrpSpPr>
      <p:grpSpPr>
        <a:xfrm>
          <a:off x="0" y="0"/>
          <a:ext cx="0" cy="0"/>
          <a:chOff x="0" y="0"/>
          <a:chExt cx="0" cy="0"/>
        </a:xfrm>
      </p:grpSpPr>
      <p:pic>
        <p:nvPicPr>
          <p:cNvPr id="32" name="그림 31" descr="블랙, 어둠이(가) 표시된 사진&#10;&#10;자동 생성된 설명">
            <a:extLst>
              <a:ext uri="{FF2B5EF4-FFF2-40B4-BE49-F238E27FC236}">
                <a16:creationId xmlns:a16="http://schemas.microsoft.com/office/drawing/2014/main" id="{67E83E7F-13A5-96A7-E785-DACE307FD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9667" y="1359423"/>
            <a:ext cx="2412548" cy="2412548"/>
          </a:xfrm>
          <a:prstGeom prst="rect">
            <a:avLst/>
          </a:prstGeom>
        </p:spPr>
      </p:pic>
      <p:sp>
        <p:nvSpPr>
          <p:cNvPr id="8" name="정육면체 7">
            <a:extLst>
              <a:ext uri="{FF2B5EF4-FFF2-40B4-BE49-F238E27FC236}">
                <a16:creationId xmlns:a16="http://schemas.microsoft.com/office/drawing/2014/main" id="{9EDE1BBC-C546-8E2E-573B-E91F9EE831DC}"/>
              </a:ext>
            </a:extLst>
          </p:cNvPr>
          <p:cNvSpPr/>
          <p:nvPr/>
        </p:nvSpPr>
        <p:spPr>
          <a:xfrm>
            <a:off x="2335618" y="2346956"/>
            <a:ext cx="4132522" cy="2566622"/>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정육면체 10">
            <a:extLst>
              <a:ext uri="{FF2B5EF4-FFF2-40B4-BE49-F238E27FC236}">
                <a16:creationId xmlns:a16="http://schemas.microsoft.com/office/drawing/2014/main" id="{179CEEC0-1176-DEB3-D30C-B0AB00A6D90C}"/>
              </a:ext>
            </a:extLst>
          </p:cNvPr>
          <p:cNvSpPr/>
          <p:nvPr/>
        </p:nvSpPr>
        <p:spPr>
          <a:xfrm>
            <a:off x="1589205" y="3410888"/>
            <a:ext cx="4132522" cy="2566622"/>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2" name="정육면체 11">
            <a:extLst>
              <a:ext uri="{FF2B5EF4-FFF2-40B4-BE49-F238E27FC236}">
                <a16:creationId xmlns:a16="http://schemas.microsoft.com/office/drawing/2014/main" id="{12A3456F-0AE5-010C-796D-4B17E47F1E0D}"/>
              </a:ext>
            </a:extLst>
          </p:cNvPr>
          <p:cNvSpPr/>
          <p:nvPr/>
        </p:nvSpPr>
        <p:spPr>
          <a:xfrm>
            <a:off x="5796532" y="3410888"/>
            <a:ext cx="4132522" cy="2566622"/>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id="{CE320974-398A-E669-7EF1-D6FC05A1D4F9}"/>
              </a:ext>
            </a:extLst>
          </p:cNvPr>
          <p:cNvGrpSpPr/>
          <p:nvPr/>
        </p:nvGrpSpPr>
        <p:grpSpPr>
          <a:xfrm>
            <a:off x="1589205" y="4059525"/>
            <a:ext cx="3485715" cy="1917985"/>
            <a:chOff x="1589205" y="4059525"/>
            <a:chExt cx="3485715" cy="1917985"/>
          </a:xfrm>
        </p:grpSpPr>
        <p:pic>
          <p:nvPicPr>
            <p:cNvPr id="2052" name="Picture 4" descr="단독] '美 3대 버거' 파이브가이즈 한국 상륙 초읽기… 갤러리아, 입점 추진 | Save Internet 뉴데일리">
              <a:extLst>
                <a:ext uri="{FF2B5EF4-FFF2-40B4-BE49-F238E27FC236}">
                  <a16:creationId xmlns:a16="http://schemas.microsoft.com/office/drawing/2014/main" id="{2247E6F2-04C6-1129-CD07-DA64740D5C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23" t="16620" r="34811" b="78292"/>
            <a:stretch/>
          </p:blipFill>
          <p:spPr bwMode="auto">
            <a:xfrm>
              <a:off x="1589205" y="5775417"/>
              <a:ext cx="3485715" cy="20209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단독] '美 3대 버거' 파이브가이즈 한국 상륙 초읽기… 갤러리아, 입점 추진 | Save Internet 뉴데일리">
              <a:extLst>
                <a:ext uri="{FF2B5EF4-FFF2-40B4-BE49-F238E27FC236}">
                  <a16:creationId xmlns:a16="http://schemas.microsoft.com/office/drawing/2014/main" id="{9F4A6379-5381-6718-8EEC-F4B5BAE0F2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23" t="16620" r="34811" b="78292"/>
            <a:stretch/>
          </p:blipFill>
          <p:spPr bwMode="auto">
            <a:xfrm>
              <a:off x="1589205" y="5387227"/>
              <a:ext cx="3485715" cy="2020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단독] '美 3대 버거' 파이브가이즈 한국 상륙 초읽기… 갤러리아, 입점 추진 | Save Internet 뉴데일리">
              <a:extLst>
                <a:ext uri="{FF2B5EF4-FFF2-40B4-BE49-F238E27FC236}">
                  <a16:creationId xmlns:a16="http://schemas.microsoft.com/office/drawing/2014/main" id="{D137AD17-30D6-2F16-9DAD-BE2AD6D40C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93" t="29985" r="8062" b="53061"/>
            <a:stretch/>
          </p:blipFill>
          <p:spPr bwMode="auto">
            <a:xfrm>
              <a:off x="2262946" y="4858866"/>
              <a:ext cx="2225040" cy="2955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단독] '美 3대 버거' 파이브가이즈 한국 상륙 초읽기… 갤러리아, 입점 추진 | Save Internet 뉴데일리">
              <a:extLst>
                <a:ext uri="{FF2B5EF4-FFF2-40B4-BE49-F238E27FC236}">
                  <a16:creationId xmlns:a16="http://schemas.microsoft.com/office/drawing/2014/main" id="{33B97F13-F013-34A3-8566-7B70A8A3B9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23" t="16620" r="34811" b="78292"/>
            <a:stretch/>
          </p:blipFill>
          <p:spPr bwMode="auto">
            <a:xfrm>
              <a:off x="1589205" y="4447715"/>
              <a:ext cx="3485715" cy="2020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단독] '美 3대 버거' 파이브가이즈 한국 상륙 초읽기… 갤러리아, 입점 추진 | Save Internet 뉴데일리">
              <a:extLst>
                <a:ext uri="{FF2B5EF4-FFF2-40B4-BE49-F238E27FC236}">
                  <a16:creationId xmlns:a16="http://schemas.microsoft.com/office/drawing/2014/main" id="{41F6EC3C-C9E4-1DAC-F8E7-B3EC643E49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23" t="16620" r="34811" b="78292"/>
            <a:stretch/>
          </p:blipFill>
          <p:spPr bwMode="auto">
            <a:xfrm>
              <a:off x="1589205" y="4059525"/>
              <a:ext cx="3485715" cy="2020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그룹 19">
            <a:extLst>
              <a:ext uri="{FF2B5EF4-FFF2-40B4-BE49-F238E27FC236}">
                <a16:creationId xmlns:a16="http://schemas.microsoft.com/office/drawing/2014/main" id="{9B2ACBBA-9801-7F03-2B20-CA60884F7BC9}"/>
              </a:ext>
            </a:extLst>
          </p:cNvPr>
          <p:cNvGrpSpPr/>
          <p:nvPr/>
        </p:nvGrpSpPr>
        <p:grpSpPr>
          <a:xfrm>
            <a:off x="5801013" y="4067953"/>
            <a:ext cx="3485715" cy="1897665"/>
            <a:chOff x="1589205" y="4079845"/>
            <a:chExt cx="3485715" cy="1897665"/>
          </a:xfrm>
        </p:grpSpPr>
        <p:pic>
          <p:nvPicPr>
            <p:cNvPr id="21" name="Picture 4" descr="단독] '美 3대 버거' 파이브가이즈 한국 상륙 초읽기… 갤러리아, 입점 추진 | Save Internet 뉴데일리">
              <a:extLst>
                <a:ext uri="{FF2B5EF4-FFF2-40B4-BE49-F238E27FC236}">
                  <a16:creationId xmlns:a16="http://schemas.microsoft.com/office/drawing/2014/main" id="{E3B9549F-FEF2-59BC-1ACC-8B26A97308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23" t="16620" r="34811" b="78292"/>
            <a:stretch/>
          </p:blipFill>
          <p:spPr bwMode="auto">
            <a:xfrm>
              <a:off x="1589205" y="5775417"/>
              <a:ext cx="3485715" cy="20209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단독] '美 3대 버거' 파이브가이즈 한국 상륙 초읽기… 갤러리아, 입점 추진 | Save Internet 뉴데일리">
              <a:extLst>
                <a:ext uri="{FF2B5EF4-FFF2-40B4-BE49-F238E27FC236}">
                  <a16:creationId xmlns:a16="http://schemas.microsoft.com/office/drawing/2014/main" id="{5D065E7B-A8E7-99DC-19B6-3019A93978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23" t="16620" r="34811" b="78292"/>
            <a:stretch/>
          </p:blipFill>
          <p:spPr bwMode="auto">
            <a:xfrm>
              <a:off x="1589205" y="5387227"/>
              <a:ext cx="3485715" cy="2020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단독] '美 3대 버거' 파이브가이즈 한국 상륙 초읽기… 갤러리아, 입점 추진 | Save Internet 뉴데일리">
              <a:extLst>
                <a:ext uri="{FF2B5EF4-FFF2-40B4-BE49-F238E27FC236}">
                  <a16:creationId xmlns:a16="http://schemas.microsoft.com/office/drawing/2014/main" id="{A4AD1CFD-BFA3-51B1-9D72-FDA2391E94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93" t="29985" r="8062" b="53061"/>
            <a:stretch/>
          </p:blipFill>
          <p:spPr bwMode="auto">
            <a:xfrm>
              <a:off x="2262946" y="4858866"/>
              <a:ext cx="2225040" cy="29552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단독] '美 3대 버거' 파이브가이즈 한국 상륙 초읽기… 갤러리아, 입점 추진 | Save Internet 뉴데일리">
              <a:extLst>
                <a:ext uri="{FF2B5EF4-FFF2-40B4-BE49-F238E27FC236}">
                  <a16:creationId xmlns:a16="http://schemas.microsoft.com/office/drawing/2014/main" id="{C388031F-34E3-563E-7801-474FA46B8C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23" t="16620" r="34811" b="78292"/>
            <a:stretch/>
          </p:blipFill>
          <p:spPr bwMode="auto">
            <a:xfrm>
              <a:off x="1589205" y="4447715"/>
              <a:ext cx="3485715" cy="2020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단독] '美 3대 버거' 파이브가이즈 한국 상륙 초읽기… 갤러리아, 입점 추진 | Save Internet 뉴데일리">
              <a:extLst>
                <a:ext uri="{FF2B5EF4-FFF2-40B4-BE49-F238E27FC236}">
                  <a16:creationId xmlns:a16="http://schemas.microsoft.com/office/drawing/2014/main" id="{351DA8A4-7062-9B1A-2CD2-34543BBDCB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23" t="16620" r="34811" b="78292"/>
            <a:stretch/>
          </p:blipFill>
          <p:spPr bwMode="auto">
            <a:xfrm>
              <a:off x="1589205" y="4079845"/>
              <a:ext cx="3485715" cy="202093"/>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4" descr="단독] '美 3대 버거' 파이브가이즈 한국 상륙 초읽기… 갤러리아, 입점 추진 | Save Internet 뉴데일리">
            <a:extLst>
              <a:ext uri="{FF2B5EF4-FFF2-40B4-BE49-F238E27FC236}">
                <a16:creationId xmlns:a16="http://schemas.microsoft.com/office/drawing/2014/main" id="{82C9E70D-9C61-8F7D-C3B8-ADA3C413C5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23" t="16620" r="34811" b="78292"/>
          <a:stretch/>
        </p:blipFill>
        <p:spPr bwMode="auto">
          <a:xfrm>
            <a:off x="2335618" y="3186875"/>
            <a:ext cx="3485715" cy="20209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단독] '美 3대 버거' 파이브가이즈 한국 상륙 초읽기… 갤러리아, 입점 추진 | Save Internet 뉴데일리">
            <a:extLst>
              <a:ext uri="{FF2B5EF4-FFF2-40B4-BE49-F238E27FC236}">
                <a16:creationId xmlns:a16="http://schemas.microsoft.com/office/drawing/2014/main" id="{B848A6A4-FF01-FDAD-4112-2AEB5B40DE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23" t="16620" r="34811" b="78292"/>
          <a:stretch/>
        </p:blipFill>
        <p:spPr bwMode="auto">
          <a:xfrm>
            <a:off x="2335618" y="2992780"/>
            <a:ext cx="3485715" cy="202093"/>
          </a:xfrm>
          <a:prstGeom prst="rect">
            <a:avLst/>
          </a:prstGeom>
          <a:noFill/>
          <a:extLst>
            <a:ext uri="{909E8E84-426E-40DD-AFC4-6F175D3DCCD1}">
              <a14:hiddenFill xmlns:a14="http://schemas.microsoft.com/office/drawing/2010/main">
                <a:solidFill>
                  <a:srgbClr val="FFFFFF"/>
                </a:solidFill>
              </a14:hiddenFill>
            </a:ext>
          </a:extLst>
        </p:spPr>
      </p:pic>
      <p:sp>
        <p:nvSpPr>
          <p:cNvPr id="33" name="정육면체 32">
            <a:extLst>
              <a:ext uri="{FF2B5EF4-FFF2-40B4-BE49-F238E27FC236}">
                <a16:creationId xmlns:a16="http://schemas.microsoft.com/office/drawing/2014/main" id="{924DADDE-2F70-D4AE-5E7E-D54AE777E310}"/>
              </a:ext>
            </a:extLst>
          </p:cNvPr>
          <p:cNvSpPr/>
          <p:nvPr/>
        </p:nvSpPr>
        <p:spPr>
          <a:xfrm>
            <a:off x="2804160" y="2271133"/>
            <a:ext cx="3291840" cy="555831"/>
          </a:xfrm>
          <a:prstGeom prst="cube">
            <a:avLst>
              <a:gd name="adj" fmla="val 8533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36" name="타원 35">
            <a:extLst>
              <a:ext uri="{FF2B5EF4-FFF2-40B4-BE49-F238E27FC236}">
                <a16:creationId xmlns:a16="http://schemas.microsoft.com/office/drawing/2014/main" id="{C7A61DC6-9D83-2F8A-D97E-9A0F17B90C4A}"/>
              </a:ext>
            </a:extLst>
          </p:cNvPr>
          <p:cNvSpPr/>
          <p:nvPr/>
        </p:nvSpPr>
        <p:spPr>
          <a:xfrm>
            <a:off x="2924810" y="2826964"/>
            <a:ext cx="91440" cy="872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7" name="타원 36">
            <a:extLst>
              <a:ext uri="{FF2B5EF4-FFF2-40B4-BE49-F238E27FC236}">
                <a16:creationId xmlns:a16="http://schemas.microsoft.com/office/drawing/2014/main" id="{008A25F3-647A-50B7-645D-02C9E17C0A7F}"/>
              </a:ext>
            </a:extLst>
          </p:cNvPr>
          <p:cNvSpPr/>
          <p:nvPr/>
        </p:nvSpPr>
        <p:spPr>
          <a:xfrm>
            <a:off x="3284026" y="2835287"/>
            <a:ext cx="91440" cy="872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8" name="타원 37">
            <a:extLst>
              <a:ext uri="{FF2B5EF4-FFF2-40B4-BE49-F238E27FC236}">
                <a16:creationId xmlns:a16="http://schemas.microsoft.com/office/drawing/2014/main" id="{64744BAD-5A42-4B7F-0714-37288995A0EF}"/>
              </a:ext>
            </a:extLst>
          </p:cNvPr>
          <p:cNvSpPr/>
          <p:nvPr/>
        </p:nvSpPr>
        <p:spPr>
          <a:xfrm>
            <a:off x="3609746" y="2837760"/>
            <a:ext cx="91440" cy="872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9" name="타원 38">
            <a:extLst>
              <a:ext uri="{FF2B5EF4-FFF2-40B4-BE49-F238E27FC236}">
                <a16:creationId xmlns:a16="http://schemas.microsoft.com/office/drawing/2014/main" id="{71595B7C-DBBD-8F46-B096-E1AA7C20798C}"/>
              </a:ext>
            </a:extLst>
          </p:cNvPr>
          <p:cNvSpPr/>
          <p:nvPr/>
        </p:nvSpPr>
        <p:spPr>
          <a:xfrm>
            <a:off x="3918938" y="2827344"/>
            <a:ext cx="91440" cy="872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0" name="타원 39">
            <a:extLst>
              <a:ext uri="{FF2B5EF4-FFF2-40B4-BE49-F238E27FC236}">
                <a16:creationId xmlns:a16="http://schemas.microsoft.com/office/drawing/2014/main" id="{5CAE5285-6C5D-81E8-82CF-5BEC4F5F4C92}"/>
              </a:ext>
            </a:extLst>
          </p:cNvPr>
          <p:cNvSpPr/>
          <p:nvPr/>
        </p:nvSpPr>
        <p:spPr>
          <a:xfrm>
            <a:off x="4278154" y="2835667"/>
            <a:ext cx="91440" cy="872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1" name="타원 40">
            <a:extLst>
              <a:ext uri="{FF2B5EF4-FFF2-40B4-BE49-F238E27FC236}">
                <a16:creationId xmlns:a16="http://schemas.microsoft.com/office/drawing/2014/main" id="{EAEB4A7F-FA0B-7A0D-9550-FB8FF292AB94}"/>
              </a:ext>
            </a:extLst>
          </p:cNvPr>
          <p:cNvSpPr/>
          <p:nvPr/>
        </p:nvSpPr>
        <p:spPr>
          <a:xfrm>
            <a:off x="4603874" y="2838140"/>
            <a:ext cx="91440" cy="872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2" name="타원 41">
            <a:extLst>
              <a:ext uri="{FF2B5EF4-FFF2-40B4-BE49-F238E27FC236}">
                <a16:creationId xmlns:a16="http://schemas.microsoft.com/office/drawing/2014/main" id="{E65BF264-C7E7-A69A-5945-0A3E86E03AA7}"/>
              </a:ext>
            </a:extLst>
          </p:cNvPr>
          <p:cNvSpPr/>
          <p:nvPr/>
        </p:nvSpPr>
        <p:spPr>
          <a:xfrm>
            <a:off x="4988223" y="2837760"/>
            <a:ext cx="91440" cy="872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타원 42">
            <a:extLst>
              <a:ext uri="{FF2B5EF4-FFF2-40B4-BE49-F238E27FC236}">
                <a16:creationId xmlns:a16="http://schemas.microsoft.com/office/drawing/2014/main" id="{AAAB77DD-9229-D405-C346-33BB3EE453CD}"/>
              </a:ext>
            </a:extLst>
          </p:cNvPr>
          <p:cNvSpPr/>
          <p:nvPr/>
        </p:nvSpPr>
        <p:spPr>
          <a:xfrm>
            <a:off x="5343832" y="2841788"/>
            <a:ext cx="91440" cy="872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8" name="직선 연결선 47">
            <a:extLst>
              <a:ext uri="{FF2B5EF4-FFF2-40B4-BE49-F238E27FC236}">
                <a16:creationId xmlns:a16="http://schemas.microsoft.com/office/drawing/2014/main" id="{3A54FCD0-843C-063E-FF04-2288A0A48E69}"/>
              </a:ext>
            </a:extLst>
          </p:cNvPr>
          <p:cNvCxnSpPr>
            <a:cxnSpLocks/>
          </p:cNvCxnSpPr>
          <p:nvPr/>
        </p:nvCxnSpPr>
        <p:spPr>
          <a:xfrm flipV="1">
            <a:off x="3030855" y="2276011"/>
            <a:ext cx="464820" cy="466228"/>
          </a:xfrm>
          <a:prstGeom prst="line">
            <a:avLst/>
          </a:prstGeom>
        </p:spPr>
        <p:style>
          <a:lnRef idx="1">
            <a:schemeClr val="accent6"/>
          </a:lnRef>
          <a:fillRef idx="0">
            <a:schemeClr val="accent6"/>
          </a:fillRef>
          <a:effectRef idx="0">
            <a:schemeClr val="accent6"/>
          </a:effectRef>
          <a:fontRef idx="minor">
            <a:schemeClr val="tx1"/>
          </a:fontRef>
        </p:style>
      </p:cxnSp>
      <p:cxnSp>
        <p:nvCxnSpPr>
          <p:cNvPr id="50" name="직선 연결선 49">
            <a:extLst>
              <a:ext uri="{FF2B5EF4-FFF2-40B4-BE49-F238E27FC236}">
                <a16:creationId xmlns:a16="http://schemas.microsoft.com/office/drawing/2014/main" id="{39009366-DFDC-2A32-F487-5954150C3311}"/>
              </a:ext>
            </a:extLst>
          </p:cNvPr>
          <p:cNvCxnSpPr>
            <a:cxnSpLocks/>
          </p:cNvCxnSpPr>
          <p:nvPr/>
        </p:nvCxnSpPr>
        <p:spPr>
          <a:xfrm flipV="1">
            <a:off x="3256930" y="2276136"/>
            <a:ext cx="464820" cy="466228"/>
          </a:xfrm>
          <a:prstGeom prst="line">
            <a:avLst/>
          </a:prstGeom>
        </p:spPr>
        <p:style>
          <a:lnRef idx="1">
            <a:schemeClr val="accent6"/>
          </a:lnRef>
          <a:fillRef idx="0">
            <a:schemeClr val="accent6"/>
          </a:fillRef>
          <a:effectRef idx="0">
            <a:schemeClr val="accent6"/>
          </a:effectRef>
          <a:fontRef idx="minor">
            <a:schemeClr val="tx1"/>
          </a:fontRef>
        </p:style>
      </p:cxnSp>
      <p:cxnSp>
        <p:nvCxnSpPr>
          <p:cNvPr id="51" name="직선 연결선 50">
            <a:extLst>
              <a:ext uri="{FF2B5EF4-FFF2-40B4-BE49-F238E27FC236}">
                <a16:creationId xmlns:a16="http://schemas.microsoft.com/office/drawing/2014/main" id="{E88F1A41-6939-CFFF-07CD-E132F34528BE}"/>
              </a:ext>
            </a:extLst>
          </p:cNvPr>
          <p:cNvCxnSpPr>
            <a:cxnSpLocks/>
          </p:cNvCxnSpPr>
          <p:nvPr/>
        </p:nvCxnSpPr>
        <p:spPr>
          <a:xfrm flipV="1">
            <a:off x="3483005" y="2272229"/>
            <a:ext cx="464820" cy="466228"/>
          </a:xfrm>
          <a:prstGeom prst="line">
            <a:avLst/>
          </a:prstGeom>
        </p:spPr>
        <p:style>
          <a:lnRef idx="1">
            <a:schemeClr val="accent6"/>
          </a:lnRef>
          <a:fillRef idx="0">
            <a:schemeClr val="accent6"/>
          </a:fillRef>
          <a:effectRef idx="0">
            <a:schemeClr val="accent6"/>
          </a:effectRef>
          <a:fontRef idx="minor">
            <a:schemeClr val="tx1"/>
          </a:fontRef>
        </p:style>
      </p:cxnSp>
      <p:cxnSp>
        <p:nvCxnSpPr>
          <p:cNvPr id="52" name="직선 연결선 51">
            <a:extLst>
              <a:ext uri="{FF2B5EF4-FFF2-40B4-BE49-F238E27FC236}">
                <a16:creationId xmlns:a16="http://schemas.microsoft.com/office/drawing/2014/main" id="{8601B3A9-BB03-6111-FFA0-2D7F4BB74B1D}"/>
              </a:ext>
            </a:extLst>
          </p:cNvPr>
          <p:cNvCxnSpPr>
            <a:cxnSpLocks/>
          </p:cNvCxnSpPr>
          <p:nvPr/>
        </p:nvCxnSpPr>
        <p:spPr>
          <a:xfrm flipV="1">
            <a:off x="3692863" y="2275631"/>
            <a:ext cx="464820" cy="466228"/>
          </a:xfrm>
          <a:prstGeom prst="line">
            <a:avLst/>
          </a:prstGeom>
        </p:spPr>
        <p:style>
          <a:lnRef idx="1">
            <a:schemeClr val="accent6"/>
          </a:lnRef>
          <a:fillRef idx="0">
            <a:schemeClr val="accent6"/>
          </a:fillRef>
          <a:effectRef idx="0">
            <a:schemeClr val="accent6"/>
          </a:effectRef>
          <a:fontRef idx="minor">
            <a:schemeClr val="tx1"/>
          </a:fontRef>
        </p:style>
      </p:cxnSp>
      <p:cxnSp>
        <p:nvCxnSpPr>
          <p:cNvPr id="53" name="직선 연결선 52">
            <a:extLst>
              <a:ext uri="{FF2B5EF4-FFF2-40B4-BE49-F238E27FC236}">
                <a16:creationId xmlns:a16="http://schemas.microsoft.com/office/drawing/2014/main" id="{6AE25073-4613-0414-D5CA-2F53CDEF0EC4}"/>
              </a:ext>
            </a:extLst>
          </p:cNvPr>
          <p:cNvCxnSpPr>
            <a:cxnSpLocks/>
          </p:cNvCxnSpPr>
          <p:nvPr/>
        </p:nvCxnSpPr>
        <p:spPr>
          <a:xfrm flipV="1">
            <a:off x="3918938" y="2275756"/>
            <a:ext cx="464820" cy="466228"/>
          </a:xfrm>
          <a:prstGeom prst="line">
            <a:avLst/>
          </a:prstGeom>
        </p:spPr>
        <p:style>
          <a:lnRef idx="1">
            <a:schemeClr val="accent6"/>
          </a:lnRef>
          <a:fillRef idx="0">
            <a:schemeClr val="accent6"/>
          </a:fillRef>
          <a:effectRef idx="0">
            <a:schemeClr val="accent6"/>
          </a:effectRef>
          <a:fontRef idx="minor">
            <a:schemeClr val="tx1"/>
          </a:fontRef>
        </p:style>
      </p:cxnSp>
      <p:cxnSp>
        <p:nvCxnSpPr>
          <p:cNvPr id="54" name="직선 연결선 53">
            <a:extLst>
              <a:ext uri="{FF2B5EF4-FFF2-40B4-BE49-F238E27FC236}">
                <a16:creationId xmlns:a16="http://schemas.microsoft.com/office/drawing/2014/main" id="{8B469137-F244-7B87-A5FB-83683913C659}"/>
              </a:ext>
            </a:extLst>
          </p:cNvPr>
          <p:cNvCxnSpPr>
            <a:cxnSpLocks/>
          </p:cNvCxnSpPr>
          <p:nvPr/>
        </p:nvCxnSpPr>
        <p:spPr>
          <a:xfrm flipV="1">
            <a:off x="4145013" y="2271849"/>
            <a:ext cx="464820" cy="466228"/>
          </a:xfrm>
          <a:prstGeom prst="line">
            <a:avLst/>
          </a:prstGeom>
        </p:spPr>
        <p:style>
          <a:lnRef idx="1">
            <a:schemeClr val="accent6"/>
          </a:lnRef>
          <a:fillRef idx="0">
            <a:schemeClr val="accent6"/>
          </a:fillRef>
          <a:effectRef idx="0">
            <a:schemeClr val="accent6"/>
          </a:effectRef>
          <a:fontRef idx="minor">
            <a:schemeClr val="tx1"/>
          </a:fontRef>
        </p:style>
      </p:cxnSp>
      <p:cxnSp>
        <p:nvCxnSpPr>
          <p:cNvPr id="55" name="직선 연결선 54">
            <a:extLst>
              <a:ext uri="{FF2B5EF4-FFF2-40B4-BE49-F238E27FC236}">
                <a16:creationId xmlns:a16="http://schemas.microsoft.com/office/drawing/2014/main" id="{0BA09793-FF57-C25D-D111-8E23472DCA7E}"/>
              </a:ext>
            </a:extLst>
          </p:cNvPr>
          <p:cNvCxnSpPr>
            <a:cxnSpLocks/>
          </p:cNvCxnSpPr>
          <p:nvPr/>
        </p:nvCxnSpPr>
        <p:spPr>
          <a:xfrm flipV="1">
            <a:off x="4363920" y="2272052"/>
            <a:ext cx="464820" cy="466228"/>
          </a:xfrm>
          <a:prstGeom prst="line">
            <a:avLst/>
          </a:prstGeom>
        </p:spPr>
        <p:style>
          <a:lnRef idx="1">
            <a:schemeClr val="accent6"/>
          </a:lnRef>
          <a:fillRef idx="0">
            <a:schemeClr val="accent6"/>
          </a:fillRef>
          <a:effectRef idx="0">
            <a:schemeClr val="accent6"/>
          </a:effectRef>
          <a:fontRef idx="minor">
            <a:schemeClr val="tx1"/>
          </a:fontRef>
        </p:style>
      </p:cxnSp>
      <p:cxnSp>
        <p:nvCxnSpPr>
          <p:cNvPr id="56" name="직선 연결선 55">
            <a:extLst>
              <a:ext uri="{FF2B5EF4-FFF2-40B4-BE49-F238E27FC236}">
                <a16:creationId xmlns:a16="http://schemas.microsoft.com/office/drawing/2014/main" id="{942541C5-1AD3-FA84-CF15-DB82388871F6}"/>
              </a:ext>
            </a:extLst>
          </p:cNvPr>
          <p:cNvCxnSpPr>
            <a:cxnSpLocks/>
          </p:cNvCxnSpPr>
          <p:nvPr/>
        </p:nvCxnSpPr>
        <p:spPr>
          <a:xfrm flipV="1">
            <a:off x="4589995" y="2272177"/>
            <a:ext cx="464820" cy="466228"/>
          </a:xfrm>
          <a:prstGeom prst="line">
            <a:avLst/>
          </a:prstGeom>
        </p:spPr>
        <p:style>
          <a:lnRef idx="1">
            <a:schemeClr val="accent6"/>
          </a:lnRef>
          <a:fillRef idx="0">
            <a:schemeClr val="accent6"/>
          </a:fillRef>
          <a:effectRef idx="0">
            <a:schemeClr val="accent6"/>
          </a:effectRef>
          <a:fontRef idx="minor">
            <a:schemeClr val="tx1"/>
          </a:fontRef>
        </p:style>
      </p:cxnSp>
      <p:cxnSp>
        <p:nvCxnSpPr>
          <p:cNvPr id="57" name="직선 연결선 56">
            <a:extLst>
              <a:ext uri="{FF2B5EF4-FFF2-40B4-BE49-F238E27FC236}">
                <a16:creationId xmlns:a16="http://schemas.microsoft.com/office/drawing/2014/main" id="{26B6A036-F6AD-2759-E15F-CAD376D90144}"/>
              </a:ext>
            </a:extLst>
          </p:cNvPr>
          <p:cNvCxnSpPr>
            <a:cxnSpLocks/>
          </p:cNvCxnSpPr>
          <p:nvPr/>
        </p:nvCxnSpPr>
        <p:spPr>
          <a:xfrm flipV="1">
            <a:off x="4822405" y="2271849"/>
            <a:ext cx="464820" cy="466228"/>
          </a:xfrm>
          <a:prstGeom prst="line">
            <a:avLst/>
          </a:prstGeom>
        </p:spPr>
        <p:style>
          <a:lnRef idx="1">
            <a:schemeClr val="accent6"/>
          </a:lnRef>
          <a:fillRef idx="0">
            <a:schemeClr val="accent6"/>
          </a:fillRef>
          <a:effectRef idx="0">
            <a:schemeClr val="accent6"/>
          </a:effectRef>
          <a:fontRef idx="minor">
            <a:schemeClr val="tx1"/>
          </a:fontRef>
        </p:style>
      </p:cxnSp>
      <p:cxnSp>
        <p:nvCxnSpPr>
          <p:cNvPr id="58" name="직선 연결선 57">
            <a:extLst>
              <a:ext uri="{FF2B5EF4-FFF2-40B4-BE49-F238E27FC236}">
                <a16:creationId xmlns:a16="http://schemas.microsoft.com/office/drawing/2014/main" id="{10D2EB04-C6CE-8F2F-7319-F89A833DF9BA}"/>
              </a:ext>
            </a:extLst>
          </p:cNvPr>
          <p:cNvCxnSpPr>
            <a:cxnSpLocks/>
          </p:cNvCxnSpPr>
          <p:nvPr/>
        </p:nvCxnSpPr>
        <p:spPr>
          <a:xfrm flipV="1">
            <a:off x="5028375" y="2278393"/>
            <a:ext cx="464820" cy="466228"/>
          </a:xfrm>
          <a:prstGeom prst="line">
            <a:avLst/>
          </a:prstGeom>
        </p:spPr>
        <p:style>
          <a:lnRef idx="1">
            <a:schemeClr val="accent6"/>
          </a:lnRef>
          <a:fillRef idx="0">
            <a:schemeClr val="accent6"/>
          </a:fillRef>
          <a:effectRef idx="0">
            <a:schemeClr val="accent6"/>
          </a:effectRef>
          <a:fontRef idx="minor">
            <a:schemeClr val="tx1"/>
          </a:fontRef>
        </p:style>
      </p:cxnSp>
      <p:cxnSp>
        <p:nvCxnSpPr>
          <p:cNvPr id="59" name="직선 연결선 58">
            <a:extLst>
              <a:ext uri="{FF2B5EF4-FFF2-40B4-BE49-F238E27FC236}">
                <a16:creationId xmlns:a16="http://schemas.microsoft.com/office/drawing/2014/main" id="{461F26A0-5F07-3AFA-DBA1-B8909E39708C}"/>
              </a:ext>
            </a:extLst>
          </p:cNvPr>
          <p:cNvCxnSpPr>
            <a:cxnSpLocks/>
          </p:cNvCxnSpPr>
          <p:nvPr/>
        </p:nvCxnSpPr>
        <p:spPr>
          <a:xfrm flipV="1">
            <a:off x="5254450" y="2278518"/>
            <a:ext cx="464820" cy="466228"/>
          </a:xfrm>
          <a:prstGeom prst="line">
            <a:avLst/>
          </a:prstGeom>
        </p:spPr>
        <p:style>
          <a:lnRef idx="1">
            <a:schemeClr val="accent6"/>
          </a:lnRef>
          <a:fillRef idx="0">
            <a:schemeClr val="accent6"/>
          </a:fillRef>
          <a:effectRef idx="0">
            <a:schemeClr val="accent6"/>
          </a:effectRef>
          <a:fontRef idx="minor">
            <a:schemeClr val="tx1"/>
          </a:fontRef>
        </p:style>
      </p:cxnSp>
      <p:cxnSp>
        <p:nvCxnSpPr>
          <p:cNvPr id="60" name="직선 연결선 59">
            <a:extLst>
              <a:ext uri="{FF2B5EF4-FFF2-40B4-BE49-F238E27FC236}">
                <a16:creationId xmlns:a16="http://schemas.microsoft.com/office/drawing/2014/main" id="{8C643CD4-07E8-1845-650D-B226B0F188F8}"/>
              </a:ext>
            </a:extLst>
          </p:cNvPr>
          <p:cNvCxnSpPr>
            <a:cxnSpLocks/>
          </p:cNvCxnSpPr>
          <p:nvPr/>
        </p:nvCxnSpPr>
        <p:spPr>
          <a:xfrm flipV="1">
            <a:off x="5480525" y="2274611"/>
            <a:ext cx="464820" cy="466228"/>
          </a:xfrm>
          <a:prstGeom prst="line">
            <a:avLst/>
          </a:prstGeom>
        </p:spPr>
        <p:style>
          <a:lnRef idx="1">
            <a:schemeClr val="accent6"/>
          </a:lnRef>
          <a:fillRef idx="0">
            <a:schemeClr val="accent6"/>
          </a:fillRef>
          <a:effectRef idx="0">
            <a:schemeClr val="accent6"/>
          </a:effectRef>
          <a:fontRef idx="minor">
            <a:schemeClr val="tx1"/>
          </a:fontRef>
        </p:style>
      </p:cxnSp>
      <p:sp>
        <p:nvSpPr>
          <p:cNvPr id="61" name="정육면체 60">
            <a:extLst>
              <a:ext uri="{FF2B5EF4-FFF2-40B4-BE49-F238E27FC236}">
                <a16:creationId xmlns:a16="http://schemas.microsoft.com/office/drawing/2014/main" id="{F96F612F-BC17-579F-AAF9-38C605C3C60A}"/>
              </a:ext>
            </a:extLst>
          </p:cNvPr>
          <p:cNvSpPr/>
          <p:nvPr/>
        </p:nvSpPr>
        <p:spPr>
          <a:xfrm>
            <a:off x="2335005" y="1927035"/>
            <a:ext cx="731269" cy="1057838"/>
          </a:xfrm>
          <a:prstGeom prst="cube">
            <a:avLst>
              <a:gd name="adj" fmla="val 88852"/>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048" name="정육면체 2047">
            <a:extLst>
              <a:ext uri="{FF2B5EF4-FFF2-40B4-BE49-F238E27FC236}">
                <a16:creationId xmlns:a16="http://schemas.microsoft.com/office/drawing/2014/main" id="{E62A63EE-51BA-2760-D83B-07AFC13DC7BB}"/>
              </a:ext>
            </a:extLst>
          </p:cNvPr>
          <p:cNvSpPr/>
          <p:nvPr/>
        </p:nvSpPr>
        <p:spPr>
          <a:xfrm>
            <a:off x="5753158" y="1944252"/>
            <a:ext cx="712525" cy="1038947"/>
          </a:xfrm>
          <a:prstGeom prst="cube">
            <a:avLst>
              <a:gd name="adj" fmla="val 88852"/>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061" name="정육면체 2060">
            <a:extLst>
              <a:ext uri="{FF2B5EF4-FFF2-40B4-BE49-F238E27FC236}">
                <a16:creationId xmlns:a16="http://schemas.microsoft.com/office/drawing/2014/main" id="{91D28ABF-36BF-C63B-A573-C82FB46E4306}"/>
              </a:ext>
            </a:extLst>
          </p:cNvPr>
          <p:cNvSpPr/>
          <p:nvPr/>
        </p:nvSpPr>
        <p:spPr>
          <a:xfrm>
            <a:off x="10118413" y="2293509"/>
            <a:ext cx="1840702" cy="2770745"/>
          </a:xfrm>
          <a:prstGeom prst="cube">
            <a:avLst>
              <a:gd name="adj" fmla="val 4562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pic>
        <p:nvPicPr>
          <p:cNvPr id="2065" name="Picture 4" descr="단독] '美 3대 버거' 파이브가이즈 한국 상륙 초읽기… 갤러리아, 입점 추진 | Save Internet 뉴데일리">
            <a:extLst>
              <a:ext uri="{FF2B5EF4-FFF2-40B4-BE49-F238E27FC236}">
                <a16:creationId xmlns:a16="http://schemas.microsoft.com/office/drawing/2014/main" id="{111FCD83-7378-C8C5-CAC1-78B985B1D6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23" t="16620" r="77249" b="78292"/>
          <a:stretch/>
        </p:blipFill>
        <p:spPr bwMode="auto">
          <a:xfrm>
            <a:off x="10143505" y="3538683"/>
            <a:ext cx="951215" cy="20209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4" descr="단독] '美 3대 버거' 파이브가이즈 한국 상륙 초읽기… 갤러리아, 입점 추진 | Save Internet 뉴데일리">
            <a:extLst>
              <a:ext uri="{FF2B5EF4-FFF2-40B4-BE49-F238E27FC236}">
                <a16:creationId xmlns:a16="http://schemas.microsoft.com/office/drawing/2014/main" id="{BC9A4847-C8FA-0151-A1FA-0970653635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23" t="16620" r="77249" b="77377"/>
          <a:stretch/>
        </p:blipFill>
        <p:spPr bwMode="auto">
          <a:xfrm>
            <a:off x="10143505" y="3150494"/>
            <a:ext cx="951215" cy="238474"/>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4" descr="단독] '美 3대 버거' 파이브가이즈 한국 상륙 초읽기… 갤러리아, 입점 추진 | Save Internet 뉴데일리">
            <a:extLst>
              <a:ext uri="{FF2B5EF4-FFF2-40B4-BE49-F238E27FC236}">
                <a16:creationId xmlns:a16="http://schemas.microsoft.com/office/drawing/2014/main" id="{80B114AD-7E81-2780-DC14-7BBC542A29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23" t="16620" r="77249" b="78292"/>
          <a:stretch/>
        </p:blipFill>
        <p:spPr bwMode="auto">
          <a:xfrm>
            <a:off x="10143505" y="4843971"/>
            <a:ext cx="951215" cy="202093"/>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4" descr="단독] '美 3대 버거' 파이브가이즈 한국 상륙 초읽기… 갤러리아, 입점 추진 | Save Internet 뉴데일리">
            <a:extLst>
              <a:ext uri="{FF2B5EF4-FFF2-40B4-BE49-F238E27FC236}">
                <a16:creationId xmlns:a16="http://schemas.microsoft.com/office/drawing/2014/main" id="{EB0BC3AC-20B1-E855-FB95-CA305FDD5D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23" t="16620" r="77249" b="77377"/>
          <a:stretch/>
        </p:blipFill>
        <p:spPr bwMode="auto">
          <a:xfrm>
            <a:off x="10143505" y="4455782"/>
            <a:ext cx="951215" cy="238474"/>
          </a:xfrm>
          <a:prstGeom prst="rect">
            <a:avLst/>
          </a:prstGeom>
          <a:noFill/>
          <a:extLst>
            <a:ext uri="{909E8E84-426E-40DD-AFC4-6F175D3DCCD1}">
              <a14:hiddenFill xmlns:a14="http://schemas.microsoft.com/office/drawing/2010/main">
                <a:solidFill>
                  <a:srgbClr val="FFFFFF"/>
                </a:solidFill>
              </a14:hiddenFill>
            </a:ext>
          </a:extLst>
        </p:spPr>
      </p:pic>
      <p:pic>
        <p:nvPicPr>
          <p:cNvPr id="13" name="그림 12" descr="스케치, 블랙, 예술, 디자인이(가) 표시된 사진&#10;&#10;자동 생성된 설명">
            <a:extLst>
              <a:ext uri="{FF2B5EF4-FFF2-40B4-BE49-F238E27FC236}">
                <a16:creationId xmlns:a16="http://schemas.microsoft.com/office/drawing/2014/main" id="{AE169DA9-6434-0F1F-89B5-9A9757455D56}"/>
              </a:ext>
            </a:extLst>
          </p:cNvPr>
          <p:cNvPicPr>
            <a:picLocks noChangeAspect="1"/>
          </p:cNvPicPr>
          <p:nvPr/>
        </p:nvPicPr>
        <p:blipFill>
          <a:blip r:embed="rId6"/>
          <a:stretch>
            <a:fillRect/>
          </a:stretch>
        </p:blipFill>
        <p:spPr>
          <a:xfrm>
            <a:off x="3960542" y="3401150"/>
            <a:ext cx="1033220" cy="539827"/>
          </a:xfrm>
          <a:prstGeom prst="rect">
            <a:avLst/>
          </a:prstGeom>
        </p:spPr>
      </p:pic>
      <p:pic>
        <p:nvPicPr>
          <p:cNvPr id="34" name="그림 33" descr="상추, 채소이(가) 표시된 사진&#10;&#10;자동 생성된 설명">
            <a:extLst>
              <a:ext uri="{FF2B5EF4-FFF2-40B4-BE49-F238E27FC236}">
                <a16:creationId xmlns:a16="http://schemas.microsoft.com/office/drawing/2014/main" id="{04B57FCA-EA45-3378-0D63-511028A3D6FA}"/>
              </a:ext>
            </a:extLst>
          </p:cNvPr>
          <p:cNvPicPr>
            <a:picLocks noChangeAspect="1"/>
          </p:cNvPicPr>
          <p:nvPr/>
        </p:nvPicPr>
        <p:blipFill>
          <a:blip r:embed="rId7"/>
          <a:stretch>
            <a:fillRect/>
          </a:stretch>
        </p:blipFill>
        <p:spPr>
          <a:xfrm>
            <a:off x="4566244" y="2249213"/>
            <a:ext cx="496560" cy="498357"/>
          </a:xfrm>
          <a:prstGeom prst="rect">
            <a:avLst/>
          </a:prstGeom>
        </p:spPr>
      </p:pic>
      <p:pic>
        <p:nvPicPr>
          <p:cNvPr id="35" name="그림 34" descr="과일, 자연 식품, 농산물, 채소이(가) 표시된 사진&#10;&#10;자동 생성된 설명">
            <a:extLst>
              <a:ext uri="{FF2B5EF4-FFF2-40B4-BE49-F238E27FC236}">
                <a16:creationId xmlns:a16="http://schemas.microsoft.com/office/drawing/2014/main" id="{B8C2716F-658C-A053-7A69-0D9EA5867772}"/>
              </a:ext>
            </a:extLst>
          </p:cNvPr>
          <p:cNvPicPr>
            <a:picLocks noChangeAspect="1"/>
          </p:cNvPicPr>
          <p:nvPr/>
        </p:nvPicPr>
        <p:blipFill>
          <a:blip r:embed="rId8"/>
          <a:stretch>
            <a:fillRect/>
          </a:stretch>
        </p:blipFill>
        <p:spPr>
          <a:xfrm rot="19080000" flipH="1">
            <a:off x="3878735" y="2263357"/>
            <a:ext cx="466006" cy="496378"/>
          </a:xfrm>
          <a:prstGeom prst="rect">
            <a:avLst/>
          </a:prstGeom>
        </p:spPr>
      </p:pic>
      <p:pic>
        <p:nvPicPr>
          <p:cNvPr id="46" name="그림 45" descr="햄버거 빵 일러스트 평면도, 버거, 빵, 갈색 PNG 일러스트 및 PSD 이미지 무료 다운로드 - Pngtree">
            <a:extLst>
              <a:ext uri="{FF2B5EF4-FFF2-40B4-BE49-F238E27FC236}">
                <a16:creationId xmlns:a16="http://schemas.microsoft.com/office/drawing/2014/main" id="{A04A79D0-FF6C-C9BE-973A-FCA395BD4226}"/>
              </a:ext>
            </a:extLst>
          </p:cNvPr>
          <p:cNvPicPr>
            <a:picLocks noChangeAspect="1"/>
          </p:cNvPicPr>
          <p:nvPr/>
        </p:nvPicPr>
        <p:blipFill>
          <a:blip r:embed="rId9"/>
          <a:stretch>
            <a:fillRect/>
          </a:stretch>
        </p:blipFill>
        <p:spPr>
          <a:xfrm>
            <a:off x="5175841" y="2241185"/>
            <a:ext cx="392682" cy="464569"/>
          </a:xfrm>
          <a:prstGeom prst="rect">
            <a:avLst/>
          </a:prstGeom>
        </p:spPr>
      </p:pic>
      <p:pic>
        <p:nvPicPr>
          <p:cNvPr id="62" name="그림 61" descr="라우드스피커, 울림통, 오디오 장비, 전자제품이(가) 표시된 사진&#10;&#10;자동 생성된 설명">
            <a:extLst>
              <a:ext uri="{FF2B5EF4-FFF2-40B4-BE49-F238E27FC236}">
                <a16:creationId xmlns:a16="http://schemas.microsoft.com/office/drawing/2014/main" id="{D1F93B34-2791-CDE2-706F-C644DEFC612C}"/>
              </a:ext>
            </a:extLst>
          </p:cNvPr>
          <p:cNvPicPr>
            <a:picLocks noChangeAspect="1"/>
          </p:cNvPicPr>
          <p:nvPr/>
        </p:nvPicPr>
        <p:blipFill>
          <a:blip r:embed="rId10"/>
          <a:stretch>
            <a:fillRect/>
          </a:stretch>
        </p:blipFill>
        <p:spPr>
          <a:xfrm>
            <a:off x="5341981" y="1898535"/>
            <a:ext cx="611038" cy="416226"/>
          </a:xfrm>
          <a:prstGeom prst="rect">
            <a:avLst/>
          </a:prstGeom>
        </p:spPr>
      </p:pic>
      <p:pic>
        <p:nvPicPr>
          <p:cNvPr id="2078" name="그림 2077" descr="텍스트, 스크린샷, 명함, 폰트이(가) 표시된 사진&#10;&#10;자동 생성된 설명">
            <a:extLst>
              <a:ext uri="{FF2B5EF4-FFF2-40B4-BE49-F238E27FC236}">
                <a16:creationId xmlns:a16="http://schemas.microsoft.com/office/drawing/2014/main" id="{3EC80946-68C4-D668-2D37-E5BF5D8C87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876" y="1643751"/>
            <a:ext cx="1605603" cy="2271738"/>
          </a:xfrm>
          <a:prstGeom prst="rect">
            <a:avLst/>
          </a:prstGeom>
        </p:spPr>
      </p:pic>
      <p:sp>
        <p:nvSpPr>
          <p:cNvPr id="2082" name="정육면체 2081">
            <a:extLst>
              <a:ext uri="{FF2B5EF4-FFF2-40B4-BE49-F238E27FC236}">
                <a16:creationId xmlns:a16="http://schemas.microsoft.com/office/drawing/2014/main" id="{D651222F-DC2F-FE8C-C461-64292FDE03FB}"/>
              </a:ext>
            </a:extLst>
          </p:cNvPr>
          <p:cNvSpPr/>
          <p:nvPr/>
        </p:nvSpPr>
        <p:spPr>
          <a:xfrm>
            <a:off x="2053572" y="3450621"/>
            <a:ext cx="1360188" cy="561257"/>
          </a:xfrm>
          <a:prstGeom prst="cube">
            <a:avLst>
              <a:gd name="adj" fmla="val 98910"/>
            </a:avLst>
          </a:prstGeom>
          <a:solidFill>
            <a:schemeClr val="bg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84" name="TextBox 2083">
            <a:extLst>
              <a:ext uri="{FF2B5EF4-FFF2-40B4-BE49-F238E27FC236}">
                <a16:creationId xmlns:a16="http://schemas.microsoft.com/office/drawing/2014/main" id="{E7FC6002-1174-8B4B-51DF-B15406870253}"/>
              </a:ext>
            </a:extLst>
          </p:cNvPr>
          <p:cNvSpPr txBox="1"/>
          <p:nvPr/>
        </p:nvSpPr>
        <p:spPr>
          <a:xfrm>
            <a:off x="2490221" y="3421163"/>
            <a:ext cx="827311" cy="307777"/>
          </a:xfrm>
          <a:prstGeom prst="rect">
            <a:avLst/>
          </a:prstGeom>
          <a:noFill/>
        </p:spPr>
        <p:txBody>
          <a:bodyPr wrap="square">
            <a:spAutoFit/>
          </a:bodyPr>
          <a:lstStyle/>
          <a:p>
            <a:pPr algn="ctr"/>
            <a:r>
              <a:rPr lang="en-US" altLang="ko-KR" sz="1400" b="1">
                <a:solidFill>
                  <a:srgbClr val="C00000"/>
                </a:solidFill>
              </a:rPr>
              <a:t>MENU</a:t>
            </a:r>
            <a:endParaRPr lang="ko-KR" altLang="en-US" sz="1400" b="1">
              <a:solidFill>
                <a:srgbClr val="C00000"/>
              </a:solidFill>
            </a:endParaRPr>
          </a:p>
        </p:txBody>
      </p:sp>
      <p:cxnSp>
        <p:nvCxnSpPr>
          <p:cNvPr id="2086" name="직선 화살표 연결선 2085">
            <a:extLst>
              <a:ext uri="{FF2B5EF4-FFF2-40B4-BE49-F238E27FC236}">
                <a16:creationId xmlns:a16="http://schemas.microsoft.com/office/drawing/2014/main" id="{A6B4EC53-0FD8-357E-CFB2-7DC9D942714D}"/>
              </a:ext>
            </a:extLst>
          </p:cNvPr>
          <p:cNvCxnSpPr/>
          <p:nvPr/>
        </p:nvCxnSpPr>
        <p:spPr>
          <a:xfrm flipH="1" flipV="1">
            <a:off x="1798983" y="3388968"/>
            <a:ext cx="815008" cy="3830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9" name="그림 18" descr="음식이(가) 표시된 사진&#10;&#10;자동 생성된 설명">
            <a:extLst>
              <a:ext uri="{FF2B5EF4-FFF2-40B4-BE49-F238E27FC236}">
                <a16:creationId xmlns:a16="http://schemas.microsoft.com/office/drawing/2014/main" id="{4B4E0A8C-FB4A-5576-4B32-7202A1C797DF}"/>
              </a:ext>
            </a:extLst>
          </p:cNvPr>
          <p:cNvPicPr>
            <a:picLocks noChangeAspect="1"/>
          </p:cNvPicPr>
          <p:nvPr/>
        </p:nvPicPr>
        <p:blipFill>
          <a:blip r:embed="rId12"/>
          <a:stretch>
            <a:fillRect/>
          </a:stretch>
        </p:blipFill>
        <p:spPr>
          <a:xfrm>
            <a:off x="10823905" y="2032150"/>
            <a:ext cx="809625" cy="809625"/>
          </a:xfrm>
          <a:prstGeom prst="rect">
            <a:avLst/>
          </a:prstGeom>
        </p:spPr>
      </p:pic>
      <p:pic>
        <p:nvPicPr>
          <p:cNvPr id="22" name="그림 21" descr="음식이(가) 표시된 사진&#10;&#10;자동 생성된 설명">
            <a:extLst>
              <a:ext uri="{FF2B5EF4-FFF2-40B4-BE49-F238E27FC236}">
                <a16:creationId xmlns:a16="http://schemas.microsoft.com/office/drawing/2014/main" id="{DBB8C5CA-355D-117C-B27E-B008C6E5563A}"/>
              </a:ext>
            </a:extLst>
          </p:cNvPr>
          <p:cNvPicPr>
            <a:picLocks noChangeAspect="1"/>
          </p:cNvPicPr>
          <p:nvPr/>
        </p:nvPicPr>
        <p:blipFill>
          <a:blip r:embed="rId12"/>
          <a:stretch>
            <a:fillRect/>
          </a:stretch>
        </p:blipFill>
        <p:spPr>
          <a:xfrm>
            <a:off x="10550734" y="2290942"/>
            <a:ext cx="809625" cy="809625"/>
          </a:xfrm>
          <a:prstGeom prst="rect">
            <a:avLst/>
          </a:prstGeom>
        </p:spPr>
      </p:pic>
      <p:pic>
        <p:nvPicPr>
          <p:cNvPr id="45" name="그림 44" descr="음식이(가) 표시된 사진&#10;&#10;자동 생성된 설명">
            <a:extLst>
              <a:ext uri="{FF2B5EF4-FFF2-40B4-BE49-F238E27FC236}">
                <a16:creationId xmlns:a16="http://schemas.microsoft.com/office/drawing/2014/main" id="{69E15EB7-C668-9E9E-A568-5ACA7547C23C}"/>
              </a:ext>
            </a:extLst>
          </p:cNvPr>
          <p:cNvPicPr>
            <a:picLocks noChangeAspect="1"/>
          </p:cNvPicPr>
          <p:nvPr/>
        </p:nvPicPr>
        <p:blipFill>
          <a:blip r:embed="rId13">
            <a:duotone>
              <a:schemeClr val="accent2">
                <a:shade val="45000"/>
                <a:satMod val="135000"/>
              </a:schemeClr>
              <a:prstClr val="white"/>
            </a:duoton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10274493" y="2549734"/>
            <a:ext cx="809625" cy="809625"/>
          </a:xfrm>
          <a:prstGeom prst="rect">
            <a:avLst/>
          </a:prstGeom>
        </p:spPr>
      </p:pic>
      <p:cxnSp>
        <p:nvCxnSpPr>
          <p:cNvPr id="47" name="직선 화살표 연결선 46">
            <a:extLst>
              <a:ext uri="{FF2B5EF4-FFF2-40B4-BE49-F238E27FC236}">
                <a16:creationId xmlns:a16="http://schemas.microsoft.com/office/drawing/2014/main" id="{AB70F500-810F-0E9A-8C07-A833351E3F26}"/>
              </a:ext>
            </a:extLst>
          </p:cNvPr>
          <p:cNvCxnSpPr>
            <a:cxnSpLocks/>
          </p:cNvCxnSpPr>
          <p:nvPr/>
        </p:nvCxnSpPr>
        <p:spPr>
          <a:xfrm>
            <a:off x="2880991" y="2779620"/>
            <a:ext cx="2613374" cy="108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101" name="그림 2100" descr="블랙, 어둠이(가) 표시된 사진&#10;&#10;자동 생성된 설명">
            <a:extLst>
              <a:ext uri="{FF2B5EF4-FFF2-40B4-BE49-F238E27FC236}">
                <a16:creationId xmlns:a16="http://schemas.microsoft.com/office/drawing/2014/main" id="{B147C2BF-9326-D16A-D64A-F64E17FC63B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550847" y="3222483"/>
            <a:ext cx="654560" cy="654560"/>
          </a:xfrm>
          <a:prstGeom prst="rect">
            <a:avLst/>
          </a:prstGeom>
        </p:spPr>
      </p:pic>
      <p:sp>
        <p:nvSpPr>
          <p:cNvPr id="9" name="순서도: 연결자 8">
            <a:extLst>
              <a:ext uri="{FF2B5EF4-FFF2-40B4-BE49-F238E27FC236}">
                <a16:creationId xmlns:a16="http://schemas.microsoft.com/office/drawing/2014/main" id="{D31EEB23-11BC-F550-F49D-4C72C1827F5A}"/>
              </a:ext>
            </a:extLst>
          </p:cNvPr>
          <p:cNvSpPr/>
          <p:nvPr/>
        </p:nvSpPr>
        <p:spPr>
          <a:xfrm>
            <a:off x="4601400" y="3191119"/>
            <a:ext cx="455383" cy="445694"/>
          </a:xfrm>
          <a:prstGeom prst="flowChartConnector">
            <a:avLst/>
          </a:prstGeom>
          <a:solidFill>
            <a:srgbClr val="0070C0"/>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ea typeface="맑은 고딕"/>
              </a:rPr>
              <a:t>1</a:t>
            </a:r>
            <a:endParaRPr lang="ko-KR" b="1">
              <a:ea typeface="맑은 고딕"/>
            </a:endParaRPr>
          </a:p>
        </p:txBody>
      </p:sp>
      <p:sp>
        <p:nvSpPr>
          <p:cNvPr id="16" name="순서도: 연결자 15">
            <a:extLst>
              <a:ext uri="{FF2B5EF4-FFF2-40B4-BE49-F238E27FC236}">
                <a16:creationId xmlns:a16="http://schemas.microsoft.com/office/drawing/2014/main" id="{984FB90F-553C-7157-6322-4867E54C61EA}"/>
              </a:ext>
            </a:extLst>
          </p:cNvPr>
          <p:cNvSpPr/>
          <p:nvPr/>
        </p:nvSpPr>
        <p:spPr>
          <a:xfrm>
            <a:off x="11504602" y="1944795"/>
            <a:ext cx="455383" cy="445694"/>
          </a:xfrm>
          <a:prstGeom prst="flowChartConnector">
            <a:avLst/>
          </a:prstGeom>
          <a:solidFill>
            <a:srgbClr val="0070C0"/>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b="1" dirty="0">
                <a:ea typeface="맑은 고딕"/>
              </a:rPr>
              <a:t>4</a:t>
            </a:r>
            <a:endParaRPr lang="ko-KR" b="1" dirty="0">
              <a:ea typeface="맑은 고딕"/>
            </a:endParaRPr>
          </a:p>
        </p:txBody>
      </p:sp>
      <p:sp>
        <p:nvSpPr>
          <p:cNvPr id="31" name="순서도: 연결자 30">
            <a:extLst>
              <a:ext uri="{FF2B5EF4-FFF2-40B4-BE49-F238E27FC236}">
                <a16:creationId xmlns:a16="http://schemas.microsoft.com/office/drawing/2014/main" id="{98C1FA17-9406-1E36-E9B8-57E3D3DD44A9}"/>
              </a:ext>
            </a:extLst>
          </p:cNvPr>
          <p:cNvSpPr/>
          <p:nvPr/>
        </p:nvSpPr>
        <p:spPr>
          <a:xfrm>
            <a:off x="5867093" y="1641286"/>
            <a:ext cx="455383" cy="445694"/>
          </a:xfrm>
          <a:prstGeom prst="flowChartConnector">
            <a:avLst/>
          </a:prstGeom>
          <a:solidFill>
            <a:srgbClr val="0070C0"/>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b="1" dirty="0">
                <a:ea typeface="맑은 고딕"/>
              </a:rPr>
              <a:t>3</a:t>
            </a:r>
            <a:endParaRPr lang="ko-KR" b="1" dirty="0">
              <a:ea typeface="맑은 고딕"/>
            </a:endParaRPr>
          </a:p>
        </p:txBody>
      </p:sp>
      <p:sp>
        <p:nvSpPr>
          <p:cNvPr id="2051" name="사각형: 둥근 모서리 2050">
            <a:extLst>
              <a:ext uri="{FF2B5EF4-FFF2-40B4-BE49-F238E27FC236}">
                <a16:creationId xmlns:a16="http://schemas.microsoft.com/office/drawing/2014/main" id="{B919661A-60E2-834B-A5AB-BEC67049B522}"/>
              </a:ext>
            </a:extLst>
          </p:cNvPr>
          <p:cNvSpPr/>
          <p:nvPr/>
        </p:nvSpPr>
        <p:spPr>
          <a:xfrm>
            <a:off x="2193024" y="4766493"/>
            <a:ext cx="2294962" cy="513884"/>
          </a:xfrm>
          <a:prstGeom prst="roundRect">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a:solidFill>
                  <a:srgbClr val="C00000"/>
                </a:solidFill>
              </a:rPr>
              <a:t>O R D E R</a:t>
            </a:r>
            <a:endParaRPr lang="ko-KR" altLang="en-US" b="1">
              <a:solidFill>
                <a:srgbClr val="C00000"/>
              </a:solidFill>
            </a:endParaRPr>
          </a:p>
        </p:txBody>
      </p:sp>
      <p:sp>
        <p:nvSpPr>
          <p:cNvPr id="2053" name="사각형: 둥근 모서리 2052">
            <a:extLst>
              <a:ext uri="{FF2B5EF4-FFF2-40B4-BE49-F238E27FC236}">
                <a16:creationId xmlns:a16="http://schemas.microsoft.com/office/drawing/2014/main" id="{FAE531DA-2A54-6E1D-C94A-AEB782E5BAE9}"/>
              </a:ext>
            </a:extLst>
          </p:cNvPr>
          <p:cNvSpPr/>
          <p:nvPr/>
        </p:nvSpPr>
        <p:spPr>
          <a:xfrm>
            <a:off x="6453239" y="4732459"/>
            <a:ext cx="2225040" cy="513884"/>
          </a:xfrm>
          <a:prstGeom prst="roundRect">
            <a:avLst/>
          </a:prstGeom>
          <a:ln>
            <a:solidFill>
              <a:srgbClr val="CC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a:solidFill>
                  <a:srgbClr val="C00000"/>
                </a:solidFill>
              </a:rPr>
              <a:t>PICK UP</a:t>
            </a:r>
            <a:endParaRPr lang="ko-KR" altLang="en-US" b="1" dirty="0">
              <a:solidFill>
                <a:srgbClr val="C00000"/>
              </a:solidFill>
            </a:endParaRPr>
          </a:p>
        </p:txBody>
      </p:sp>
      <p:pic>
        <p:nvPicPr>
          <p:cNvPr id="2057" name="그림 2056" descr="블랙, 어둠이(가) 표시된 사진&#10;&#10;자동 생성된 설명">
            <a:extLst>
              <a:ext uri="{FF2B5EF4-FFF2-40B4-BE49-F238E27FC236}">
                <a16:creationId xmlns:a16="http://schemas.microsoft.com/office/drawing/2014/main" id="{11E35D9B-519A-4E85-C1EA-D3A994F806B4}"/>
              </a:ext>
            </a:extLst>
          </p:cNvPr>
          <p:cNvPicPr>
            <a:picLocks noChangeAspect="1"/>
          </p:cNvPicPr>
          <p:nvPr/>
        </p:nvPicPr>
        <p:blipFill>
          <a:blip r:embed="rId16"/>
          <a:stretch>
            <a:fillRect/>
          </a:stretch>
        </p:blipFill>
        <p:spPr>
          <a:xfrm>
            <a:off x="6917243" y="2920300"/>
            <a:ext cx="1552575" cy="1314450"/>
          </a:xfrm>
          <a:prstGeom prst="rect">
            <a:avLst/>
          </a:prstGeom>
        </p:spPr>
      </p:pic>
      <p:pic>
        <p:nvPicPr>
          <p:cNvPr id="63" name="그림 62" descr="Reception bell - Free holidays icons">
            <a:extLst>
              <a:ext uri="{FF2B5EF4-FFF2-40B4-BE49-F238E27FC236}">
                <a16:creationId xmlns:a16="http://schemas.microsoft.com/office/drawing/2014/main" id="{E6EE7057-01E1-72A2-4FF0-68A22784E70F}"/>
              </a:ext>
            </a:extLst>
          </p:cNvPr>
          <p:cNvPicPr>
            <a:picLocks noChangeAspect="1"/>
          </p:cNvPicPr>
          <p:nvPr/>
        </p:nvPicPr>
        <p:blipFill>
          <a:blip r:embed="rId17"/>
          <a:stretch>
            <a:fillRect/>
          </a:stretch>
        </p:blipFill>
        <p:spPr>
          <a:xfrm>
            <a:off x="8753071" y="3272563"/>
            <a:ext cx="601044" cy="597008"/>
          </a:xfrm>
          <a:prstGeom prst="rect">
            <a:avLst/>
          </a:prstGeom>
        </p:spPr>
      </p:pic>
      <p:pic>
        <p:nvPicPr>
          <p:cNvPr id="2094" name="그림 2093" descr="클립아트, 창의성, 일러스트레이션이(가) 표시된 사진&#10;&#10;자동 생성된 설명">
            <a:extLst>
              <a:ext uri="{FF2B5EF4-FFF2-40B4-BE49-F238E27FC236}">
                <a16:creationId xmlns:a16="http://schemas.microsoft.com/office/drawing/2014/main" id="{E2E0EF55-BA95-FB20-FDB4-2B0CD8D3C9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440346" y="3202351"/>
            <a:ext cx="541731" cy="541731"/>
          </a:xfrm>
          <a:prstGeom prst="rect">
            <a:avLst/>
          </a:prstGeom>
        </p:spPr>
      </p:pic>
      <p:sp>
        <p:nvSpPr>
          <p:cNvPr id="2062" name="순서도: 연결자 2061">
            <a:extLst>
              <a:ext uri="{FF2B5EF4-FFF2-40B4-BE49-F238E27FC236}">
                <a16:creationId xmlns:a16="http://schemas.microsoft.com/office/drawing/2014/main" id="{0FEB793E-41F6-3E48-6653-F1A84EBB43E4}"/>
              </a:ext>
            </a:extLst>
          </p:cNvPr>
          <p:cNvSpPr/>
          <p:nvPr/>
        </p:nvSpPr>
        <p:spPr>
          <a:xfrm>
            <a:off x="9225058" y="3236318"/>
            <a:ext cx="455383" cy="445694"/>
          </a:xfrm>
          <a:prstGeom prst="flowChartConnector">
            <a:avLst/>
          </a:prstGeom>
          <a:solidFill>
            <a:srgbClr val="0070C0"/>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b="1" dirty="0">
                <a:ea typeface="맑은 고딕"/>
              </a:rPr>
              <a:t>6</a:t>
            </a:r>
            <a:endParaRPr lang="ko-KR" b="1" dirty="0">
              <a:ea typeface="맑은 고딕"/>
            </a:endParaRPr>
          </a:p>
        </p:txBody>
      </p:sp>
      <p:sp>
        <p:nvSpPr>
          <p:cNvPr id="2063" name="순서도: 연결자 2062">
            <a:extLst>
              <a:ext uri="{FF2B5EF4-FFF2-40B4-BE49-F238E27FC236}">
                <a16:creationId xmlns:a16="http://schemas.microsoft.com/office/drawing/2014/main" id="{6258C789-D58D-B868-78D9-536FA3A4DAC3}"/>
              </a:ext>
            </a:extLst>
          </p:cNvPr>
          <p:cNvSpPr/>
          <p:nvPr/>
        </p:nvSpPr>
        <p:spPr>
          <a:xfrm>
            <a:off x="7015257" y="2984470"/>
            <a:ext cx="455383" cy="445694"/>
          </a:xfrm>
          <a:prstGeom prst="flowChartConnector">
            <a:avLst/>
          </a:prstGeom>
          <a:solidFill>
            <a:srgbClr val="0070C0"/>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b="1" dirty="0">
                <a:ea typeface="맑은 고딕"/>
              </a:rPr>
              <a:t>5</a:t>
            </a:r>
            <a:endParaRPr lang="ko-KR" b="1" dirty="0">
              <a:ea typeface="맑은 고딕"/>
            </a:endParaRPr>
          </a:p>
        </p:txBody>
      </p:sp>
      <p:cxnSp>
        <p:nvCxnSpPr>
          <p:cNvPr id="7" name="직선 화살표 연결선 6">
            <a:extLst>
              <a:ext uri="{FF2B5EF4-FFF2-40B4-BE49-F238E27FC236}">
                <a16:creationId xmlns:a16="http://schemas.microsoft.com/office/drawing/2014/main" id="{43B73819-612D-AD06-D1BE-9EDC7E187D27}"/>
              </a:ext>
            </a:extLst>
          </p:cNvPr>
          <p:cNvCxnSpPr>
            <a:cxnSpLocks/>
            <a:stCxn id="13" idx="2"/>
          </p:cNvCxnSpPr>
          <p:nvPr/>
        </p:nvCxnSpPr>
        <p:spPr>
          <a:xfrm>
            <a:off x="4477152" y="3940977"/>
            <a:ext cx="455383" cy="10047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70" name="사각형: 둥근 모서리 2069">
            <a:extLst>
              <a:ext uri="{FF2B5EF4-FFF2-40B4-BE49-F238E27FC236}">
                <a16:creationId xmlns:a16="http://schemas.microsoft.com/office/drawing/2014/main" id="{7DBBCE62-9BDB-7CF5-6EDF-F4A3B20A9334}"/>
              </a:ext>
            </a:extLst>
          </p:cNvPr>
          <p:cNvSpPr/>
          <p:nvPr/>
        </p:nvSpPr>
        <p:spPr>
          <a:xfrm>
            <a:off x="4542110" y="5083892"/>
            <a:ext cx="1861960" cy="1601360"/>
          </a:xfrm>
          <a:prstGeom prst="roundRect">
            <a:avLst>
              <a:gd name="adj" fmla="val 8574"/>
            </a:avLst>
          </a:prstGeom>
          <a:solidFill>
            <a:schemeClr val="bg1"/>
          </a:solidFill>
          <a:ln w="1905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500" dirty="0">
              <a:solidFill>
                <a:schemeClr val="tx1"/>
              </a:solidFill>
              <a:latin typeface="Gadugi" panose="020B0502040204020203" pitchFamily="34" charset="0"/>
            </a:endParaRPr>
          </a:p>
        </p:txBody>
      </p:sp>
      <p:sp>
        <p:nvSpPr>
          <p:cNvPr id="2055" name="사각형: 둥근 모서리 2054">
            <a:extLst>
              <a:ext uri="{FF2B5EF4-FFF2-40B4-BE49-F238E27FC236}">
                <a16:creationId xmlns:a16="http://schemas.microsoft.com/office/drawing/2014/main" id="{EB9C06A1-2FE2-223D-FBCE-5DA741B270A6}"/>
              </a:ext>
            </a:extLst>
          </p:cNvPr>
          <p:cNvSpPr/>
          <p:nvPr/>
        </p:nvSpPr>
        <p:spPr>
          <a:xfrm>
            <a:off x="4692728" y="5472157"/>
            <a:ext cx="1556029" cy="330756"/>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tx1"/>
                </a:solidFill>
                <a:latin typeface="Times New Roman" panose="02020603050405020304" pitchFamily="18" charset="0"/>
                <a:ea typeface="Gadugi" panose="020B0502040204020203" pitchFamily="34" charset="0"/>
                <a:cs typeface="Times New Roman" panose="02020603050405020304" pitchFamily="18" charset="0"/>
              </a:rPr>
              <a:t>Bulgogi Burger</a:t>
            </a:r>
            <a:endParaRPr lang="ko-KR" altLang="en-US" sz="1500" dirty="0">
              <a:solidFill>
                <a:schemeClr val="tx1"/>
              </a:solidFill>
              <a:latin typeface="Times New Roman" panose="02020603050405020304" pitchFamily="18" charset="0"/>
              <a:cs typeface="Times New Roman" panose="02020603050405020304" pitchFamily="18" charset="0"/>
            </a:endParaRPr>
          </a:p>
        </p:txBody>
      </p:sp>
      <p:sp>
        <p:nvSpPr>
          <p:cNvPr id="2064" name="사각형: 둥근 모서리 2063">
            <a:extLst>
              <a:ext uri="{FF2B5EF4-FFF2-40B4-BE49-F238E27FC236}">
                <a16:creationId xmlns:a16="http://schemas.microsoft.com/office/drawing/2014/main" id="{9647076C-5221-E818-DA90-26B5B1B1C319}"/>
              </a:ext>
            </a:extLst>
          </p:cNvPr>
          <p:cNvSpPr/>
          <p:nvPr/>
        </p:nvSpPr>
        <p:spPr>
          <a:xfrm>
            <a:off x="4682202" y="5892407"/>
            <a:ext cx="1566555" cy="290854"/>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tx1"/>
                </a:solidFill>
                <a:latin typeface="Times New Roman" panose="02020603050405020304" pitchFamily="18" charset="0"/>
                <a:ea typeface="Gadugi" panose="020B0502040204020203" pitchFamily="34" charset="0"/>
                <a:cs typeface="Times New Roman" panose="02020603050405020304" pitchFamily="18" charset="0"/>
              </a:rPr>
              <a:t>Cheese Burger</a:t>
            </a:r>
            <a:endParaRPr lang="ko-KR" altLang="en-US" sz="1500" dirty="0">
              <a:solidFill>
                <a:schemeClr val="tx1"/>
              </a:solidFill>
              <a:latin typeface="Times New Roman" panose="02020603050405020304" pitchFamily="18" charset="0"/>
              <a:cs typeface="Times New Roman" panose="02020603050405020304" pitchFamily="18" charset="0"/>
            </a:endParaRPr>
          </a:p>
        </p:txBody>
      </p:sp>
      <p:sp>
        <p:nvSpPr>
          <p:cNvPr id="2069" name="사각형: 둥근 모서리 2068">
            <a:extLst>
              <a:ext uri="{FF2B5EF4-FFF2-40B4-BE49-F238E27FC236}">
                <a16:creationId xmlns:a16="http://schemas.microsoft.com/office/drawing/2014/main" id="{E9F77675-3B16-5F5E-9956-8D286FE1CDA7}"/>
              </a:ext>
            </a:extLst>
          </p:cNvPr>
          <p:cNvSpPr/>
          <p:nvPr/>
        </p:nvSpPr>
        <p:spPr>
          <a:xfrm>
            <a:off x="4673410" y="6272428"/>
            <a:ext cx="1575347" cy="290854"/>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tx1"/>
                </a:solidFill>
                <a:latin typeface="Times New Roman" panose="02020603050405020304" pitchFamily="18" charset="0"/>
                <a:ea typeface="Gadugi" panose="020B0502040204020203" pitchFamily="34" charset="0"/>
                <a:cs typeface="Times New Roman" panose="02020603050405020304" pitchFamily="18" charset="0"/>
              </a:rPr>
              <a:t>Shrimp Burger</a:t>
            </a:r>
            <a:endParaRPr lang="ko-KR" altLang="en-US" sz="1500" dirty="0">
              <a:solidFill>
                <a:schemeClr val="tx1"/>
              </a:solidFill>
              <a:latin typeface="Times New Roman" panose="02020603050405020304" pitchFamily="18" charset="0"/>
              <a:cs typeface="Times New Roman" panose="02020603050405020304" pitchFamily="18" charset="0"/>
            </a:endParaRPr>
          </a:p>
        </p:txBody>
      </p:sp>
      <p:sp>
        <p:nvSpPr>
          <p:cNvPr id="2073" name="TextBox 2072">
            <a:extLst>
              <a:ext uri="{FF2B5EF4-FFF2-40B4-BE49-F238E27FC236}">
                <a16:creationId xmlns:a16="http://schemas.microsoft.com/office/drawing/2014/main" id="{DAC560F2-29CD-F6E1-FB7B-FC6C35EA4F39}"/>
              </a:ext>
            </a:extLst>
          </p:cNvPr>
          <p:cNvSpPr txBox="1"/>
          <p:nvPr/>
        </p:nvSpPr>
        <p:spPr>
          <a:xfrm>
            <a:off x="4550365" y="5105552"/>
            <a:ext cx="1860319" cy="369332"/>
          </a:xfrm>
          <a:prstGeom prst="rect">
            <a:avLst/>
          </a:prstGeom>
          <a:noFill/>
        </p:spPr>
        <p:txBody>
          <a:bodyPr wrap="square">
            <a:spAutoFit/>
          </a:bodyPr>
          <a:lstStyle/>
          <a:p>
            <a:pPr algn="ctr"/>
            <a:r>
              <a:rPr lang="en-US" altLang="ko-KR" dirty="0">
                <a:latin typeface="Times New Roman"/>
                <a:ea typeface="맑은 고딕"/>
                <a:cs typeface="Times New Roman"/>
              </a:rPr>
              <a:t>OCR Texts</a:t>
            </a:r>
            <a:endParaRPr lang="ko-KR" altLang="en-US" dirty="0"/>
          </a:p>
        </p:txBody>
      </p:sp>
      <p:grpSp>
        <p:nvGrpSpPr>
          <p:cNvPr id="2088" name="그룹 2087">
            <a:extLst>
              <a:ext uri="{FF2B5EF4-FFF2-40B4-BE49-F238E27FC236}">
                <a16:creationId xmlns:a16="http://schemas.microsoft.com/office/drawing/2014/main" id="{12F4CF93-2B7B-0AC3-6580-D066AEEDC06C}"/>
              </a:ext>
            </a:extLst>
          </p:cNvPr>
          <p:cNvGrpSpPr/>
          <p:nvPr/>
        </p:nvGrpSpPr>
        <p:grpSpPr>
          <a:xfrm>
            <a:off x="10528506" y="2546559"/>
            <a:ext cx="702529" cy="410954"/>
            <a:chOff x="10512577" y="2511507"/>
            <a:chExt cx="736936" cy="491291"/>
          </a:xfrm>
        </p:grpSpPr>
        <p:pic>
          <p:nvPicPr>
            <p:cNvPr id="2079" name="그림 2078" descr="직사각형, 포스트잇 노트, 스크린샷, 노랑이(가) 표시된 사진&#10;&#10;자동 생성된 설명">
              <a:extLst>
                <a:ext uri="{FF2B5EF4-FFF2-40B4-BE49-F238E27FC236}">
                  <a16:creationId xmlns:a16="http://schemas.microsoft.com/office/drawing/2014/main" id="{FD7441C6-D614-650F-68CE-370A36DC3C9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512577" y="2511507"/>
              <a:ext cx="736936" cy="491291"/>
            </a:xfrm>
            <a:prstGeom prst="rect">
              <a:avLst/>
            </a:prstGeom>
          </p:spPr>
        </p:pic>
        <p:pic>
          <p:nvPicPr>
            <p:cNvPr id="2083" name="그림 2082">
              <a:extLst>
                <a:ext uri="{FF2B5EF4-FFF2-40B4-BE49-F238E27FC236}">
                  <a16:creationId xmlns:a16="http://schemas.microsoft.com/office/drawing/2014/main" id="{A3FC4BC5-E989-4D36-496B-7F95F4DF056D}"/>
                </a:ext>
              </a:extLst>
            </p:cNvPr>
            <p:cNvPicPr>
              <a:picLocks noChangeAspect="1"/>
            </p:cNvPicPr>
            <p:nvPr/>
          </p:nvPicPr>
          <p:blipFill>
            <a:blip r:embed="rId20"/>
            <a:stretch>
              <a:fillRect/>
            </a:stretch>
          </p:blipFill>
          <p:spPr>
            <a:xfrm rot="19332312">
              <a:off x="10838073" y="2700547"/>
              <a:ext cx="67406" cy="86947"/>
            </a:xfrm>
            <a:prstGeom prst="rect">
              <a:avLst/>
            </a:prstGeom>
          </p:spPr>
        </p:pic>
        <p:pic>
          <p:nvPicPr>
            <p:cNvPr id="2085" name="그림 2084">
              <a:extLst>
                <a:ext uri="{FF2B5EF4-FFF2-40B4-BE49-F238E27FC236}">
                  <a16:creationId xmlns:a16="http://schemas.microsoft.com/office/drawing/2014/main" id="{4206E487-2455-29BF-EB96-C2F3F3E09C54}"/>
                </a:ext>
              </a:extLst>
            </p:cNvPr>
            <p:cNvPicPr>
              <a:picLocks noChangeAspect="1"/>
            </p:cNvPicPr>
            <p:nvPr/>
          </p:nvPicPr>
          <p:blipFill>
            <a:blip r:embed="rId20"/>
            <a:stretch>
              <a:fillRect/>
            </a:stretch>
          </p:blipFill>
          <p:spPr>
            <a:xfrm rot="15270213">
              <a:off x="10943659" y="2677544"/>
              <a:ext cx="67406" cy="156220"/>
            </a:xfrm>
            <a:prstGeom prst="rect">
              <a:avLst/>
            </a:prstGeom>
          </p:spPr>
        </p:pic>
        <p:pic>
          <p:nvPicPr>
            <p:cNvPr id="2087" name="그림 2086">
              <a:extLst>
                <a:ext uri="{FF2B5EF4-FFF2-40B4-BE49-F238E27FC236}">
                  <a16:creationId xmlns:a16="http://schemas.microsoft.com/office/drawing/2014/main" id="{6AFDF876-80F5-07E2-D6D0-C1D32F157D78}"/>
                </a:ext>
              </a:extLst>
            </p:cNvPr>
            <p:cNvPicPr>
              <a:picLocks noChangeAspect="1"/>
            </p:cNvPicPr>
            <p:nvPr/>
          </p:nvPicPr>
          <p:blipFill>
            <a:blip r:embed="rId20"/>
            <a:stretch>
              <a:fillRect/>
            </a:stretch>
          </p:blipFill>
          <p:spPr>
            <a:xfrm rot="16489061">
              <a:off x="10902587" y="2651046"/>
              <a:ext cx="67406" cy="156220"/>
            </a:xfrm>
            <a:prstGeom prst="rect">
              <a:avLst/>
            </a:prstGeom>
          </p:spPr>
        </p:pic>
      </p:grpSp>
      <p:pic>
        <p:nvPicPr>
          <p:cNvPr id="2089" name="그림 2088" descr="햄버거 빵 일러스트 평면도, 버거, 빵, 갈색 PNG 일러스트 및 PSD 이미지 무료 다운로드 - Pngtree">
            <a:extLst>
              <a:ext uri="{FF2B5EF4-FFF2-40B4-BE49-F238E27FC236}">
                <a16:creationId xmlns:a16="http://schemas.microsoft.com/office/drawing/2014/main" id="{466EA536-8565-E197-12D6-9CCF3DA156E1}"/>
              </a:ext>
            </a:extLst>
          </p:cNvPr>
          <p:cNvPicPr>
            <a:picLocks noChangeAspect="1"/>
          </p:cNvPicPr>
          <p:nvPr/>
        </p:nvPicPr>
        <p:blipFill>
          <a:blip r:embed="rId9"/>
          <a:stretch>
            <a:fillRect/>
          </a:stretch>
        </p:blipFill>
        <p:spPr>
          <a:xfrm>
            <a:off x="3296189" y="2253711"/>
            <a:ext cx="392682" cy="464569"/>
          </a:xfrm>
          <a:prstGeom prst="rect">
            <a:avLst/>
          </a:prstGeom>
        </p:spPr>
      </p:pic>
      <p:sp>
        <p:nvSpPr>
          <p:cNvPr id="2049" name="정육면체 2048">
            <a:extLst>
              <a:ext uri="{FF2B5EF4-FFF2-40B4-BE49-F238E27FC236}">
                <a16:creationId xmlns:a16="http://schemas.microsoft.com/office/drawing/2014/main" id="{AD1A523E-1E01-A780-26C5-AD111C0BD9CA}"/>
              </a:ext>
            </a:extLst>
          </p:cNvPr>
          <p:cNvSpPr/>
          <p:nvPr/>
        </p:nvSpPr>
        <p:spPr>
          <a:xfrm>
            <a:off x="2347823" y="2528210"/>
            <a:ext cx="3527197" cy="456663"/>
          </a:xfrm>
          <a:prstGeom prst="cube">
            <a:avLst>
              <a:gd name="adj" fmla="val 10202"/>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 name="순서도: 연결자 9">
            <a:extLst>
              <a:ext uri="{FF2B5EF4-FFF2-40B4-BE49-F238E27FC236}">
                <a16:creationId xmlns:a16="http://schemas.microsoft.com/office/drawing/2014/main" id="{D1239BC5-E32B-E1DF-0612-A440C0A617BB}"/>
              </a:ext>
            </a:extLst>
          </p:cNvPr>
          <p:cNvSpPr/>
          <p:nvPr/>
        </p:nvSpPr>
        <p:spPr>
          <a:xfrm>
            <a:off x="2108755" y="2358084"/>
            <a:ext cx="455383" cy="445694"/>
          </a:xfrm>
          <a:prstGeom prst="flowChartConnector">
            <a:avLst/>
          </a:prstGeom>
          <a:solidFill>
            <a:srgbClr val="0070C0"/>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b="1" dirty="0">
                <a:ea typeface="맑은 고딕"/>
              </a:rPr>
              <a:t>2</a:t>
            </a:r>
            <a:endParaRPr lang="ko-KR" b="1" dirty="0">
              <a:ea typeface="맑은 고딕"/>
            </a:endParaRPr>
          </a:p>
        </p:txBody>
      </p:sp>
      <p:sp>
        <p:nvSpPr>
          <p:cNvPr id="2090" name="TextBox 2089">
            <a:extLst>
              <a:ext uri="{FF2B5EF4-FFF2-40B4-BE49-F238E27FC236}">
                <a16:creationId xmlns:a16="http://schemas.microsoft.com/office/drawing/2014/main" id="{33129656-8AC8-B615-98D9-EFFE14C10BA5}"/>
              </a:ext>
            </a:extLst>
          </p:cNvPr>
          <p:cNvSpPr txBox="1"/>
          <p:nvPr/>
        </p:nvSpPr>
        <p:spPr>
          <a:xfrm>
            <a:off x="281664" y="327897"/>
            <a:ext cx="4120215" cy="523220"/>
          </a:xfrm>
          <a:prstGeom prst="rect">
            <a:avLst/>
          </a:prstGeom>
          <a:noFill/>
        </p:spPr>
        <p:txBody>
          <a:bodyPr wrap="square" lIns="91440" tIns="45720" rIns="91440" bIns="45720" anchor="t">
            <a:spAutoFit/>
          </a:bodyPr>
          <a:lstStyle/>
          <a:p>
            <a:r>
              <a:rPr lang="en-US" altLang="ko-KR" sz="2800" b="1" dirty="0">
                <a:latin typeface="Times New Roman"/>
                <a:ea typeface="맑은 고딕"/>
                <a:cs typeface="Times New Roman"/>
              </a:rPr>
              <a:t>3. Process</a:t>
            </a:r>
          </a:p>
        </p:txBody>
      </p:sp>
      <p:sp>
        <p:nvSpPr>
          <p:cNvPr id="2091" name="슬라이드 번호 개체 틀 2">
            <a:extLst>
              <a:ext uri="{FF2B5EF4-FFF2-40B4-BE49-F238E27FC236}">
                <a16:creationId xmlns:a16="http://schemas.microsoft.com/office/drawing/2014/main" id="{294B6AC5-EFDE-295B-9952-E6C940D9F113}"/>
              </a:ext>
            </a:extLst>
          </p:cNvPr>
          <p:cNvSpPr>
            <a:spLocks noGrp="1"/>
          </p:cNvSpPr>
          <p:nvPr>
            <p:ph type="sldNum" sz="quarter" idx="12"/>
          </p:nvPr>
        </p:nvSpPr>
        <p:spPr>
          <a:xfrm>
            <a:off x="8610600" y="6356350"/>
            <a:ext cx="2743200" cy="365125"/>
          </a:xfrm>
        </p:spPr>
        <p:txBody>
          <a:bodyPr/>
          <a:lstStyle/>
          <a:p>
            <a:fld id="{83D37A20-76DD-4CD0-B0FA-805EEE79EC14}" type="slidenum">
              <a:rPr lang="ko-KR" altLang="en-US" smtClean="0"/>
              <a:t>6</a:t>
            </a:fld>
            <a:endParaRPr lang="ko-KR" altLang="en-US"/>
          </a:p>
        </p:txBody>
      </p:sp>
      <p:pic>
        <p:nvPicPr>
          <p:cNvPr id="2093" name="Picture 2">
            <a:extLst>
              <a:ext uri="{FF2B5EF4-FFF2-40B4-BE49-F238E27FC236}">
                <a16:creationId xmlns:a16="http://schemas.microsoft.com/office/drawing/2014/main" id="{BB4B0C3E-D2FF-468B-D484-CF565121D4C7}"/>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2095" name="TextBox 2094">
            <a:extLst>
              <a:ext uri="{FF2B5EF4-FFF2-40B4-BE49-F238E27FC236}">
                <a16:creationId xmlns:a16="http://schemas.microsoft.com/office/drawing/2014/main" id="{1D8ADCFF-0BDA-E670-9661-E7459351DAE1}"/>
              </a:ext>
            </a:extLst>
          </p:cNvPr>
          <p:cNvSpPr txBox="1"/>
          <p:nvPr/>
        </p:nvSpPr>
        <p:spPr>
          <a:xfrm>
            <a:off x="566093" y="1158243"/>
            <a:ext cx="2130946" cy="461665"/>
          </a:xfrm>
          <a:prstGeom prst="rect">
            <a:avLst/>
          </a:prstGeom>
          <a:noFill/>
        </p:spPr>
        <p:txBody>
          <a:bodyPr wrap="square" lIns="91440" tIns="45720" rIns="91440" bIns="45720" anchor="t">
            <a:spAutoFit/>
          </a:bodyPr>
          <a:lstStyle/>
          <a:p>
            <a:r>
              <a:rPr lang="en-US" sz="2400" dirty="0">
                <a:latin typeface="Times New Roman"/>
                <a:ea typeface="+mn-lt"/>
                <a:cs typeface="+mn-lt"/>
              </a:rPr>
              <a:t>3D Schematic</a:t>
            </a:r>
          </a:p>
        </p:txBody>
      </p:sp>
    </p:spTree>
    <p:extLst>
      <p:ext uri="{BB962C8B-B14F-4D97-AF65-F5344CB8AC3E}">
        <p14:creationId xmlns:p14="http://schemas.microsoft.com/office/powerpoint/2010/main" val="4115581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A6245-9A81-D004-F2D0-A9137ABC417F}"/>
            </a:ext>
          </a:extLst>
        </p:cNvPr>
        <p:cNvGrpSpPr/>
        <p:nvPr/>
      </p:nvGrpSpPr>
      <p:grpSpPr>
        <a:xfrm>
          <a:off x="0" y="0"/>
          <a:ext cx="0" cy="0"/>
          <a:chOff x="0" y="0"/>
          <a:chExt cx="0" cy="0"/>
        </a:xfrm>
      </p:grpSpPr>
      <p:pic>
        <p:nvPicPr>
          <p:cNvPr id="14" name="그림 13">
            <a:extLst>
              <a:ext uri="{FF2B5EF4-FFF2-40B4-BE49-F238E27FC236}">
                <a16:creationId xmlns:a16="http://schemas.microsoft.com/office/drawing/2014/main" id="{CC55C1D3-D6B1-D615-355F-421E8117AAB7}"/>
              </a:ext>
            </a:extLst>
          </p:cNvPr>
          <p:cNvPicPr>
            <a:picLocks noChangeAspect="1"/>
          </p:cNvPicPr>
          <p:nvPr/>
        </p:nvPicPr>
        <p:blipFill>
          <a:blip r:embed="rId3"/>
          <a:stretch>
            <a:fillRect/>
          </a:stretch>
        </p:blipFill>
        <p:spPr>
          <a:xfrm>
            <a:off x="2872109" y="1203639"/>
            <a:ext cx="8461978" cy="3727300"/>
          </a:xfrm>
          <a:prstGeom prst="rect">
            <a:avLst/>
          </a:prstGeom>
        </p:spPr>
      </p:pic>
      <p:sp>
        <p:nvSpPr>
          <p:cNvPr id="2" name="TextBox 1">
            <a:extLst>
              <a:ext uri="{FF2B5EF4-FFF2-40B4-BE49-F238E27FC236}">
                <a16:creationId xmlns:a16="http://schemas.microsoft.com/office/drawing/2014/main" id="{C2D865C8-40B1-6D4F-0831-53D0ACE586FD}"/>
              </a:ext>
            </a:extLst>
          </p:cNvPr>
          <p:cNvSpPr txBox="1"/>
          <p:nvPr/>
        </p:nvSpPr>
        <p:spPr>
          <a:xfrm>
            <a:off x="281664" y="327897"/>
            <a:ext cx="5558697" cy="523220"/>
          </a:xfrm>
          <a:prstGeom prst="rect">
            <a:avLst/>
          </a:prstGeom>
          <a:noFill/>
        </p:spPr>
        <p:txBody>
          <a:bodyPr wrap="square" lIns="91440" tIns="45720" rIns="91440" bIns="45720" anchor="t">
            <a:spAutoFit/>
          </a:bodyPr>
          <a:lstStyle/>
          <a:p>
            <a:r>
              <a:rPr lang="en-US" altLang="ko-KR" sz="2800" b="1" dirty="0">
                <a:latin typeface="Times New Roman"/>
                <a:ea typeface="맑은 고딕"/>
                <a:cs typeface="Times New Roman"/>
              </a:rPr>
              <a:t>3. Process</a:t>
            </a:r>
          </a:p>
        </p:txBody>
      </p:sp>
      <p:sp>
        <p:nvSpPr>
          <p:cNvPr id="3" name="슬라이드 번호 개체 틀 2">
            <a:extLst>
              <a:ext uri="{FF2B5EF4-FFF2-40B4-BE49-F238E27FC236}">
                <a16:creationId xmlns:a16="http://schemas.microsoft.com/office/drawing/2014/main" id="{95326708-7275-B539-DF09-DAA08C9B08B6}"/>
              </a:ext>
            </a:extLst>
          </p:cNvPr>
          <p:cNvSpPr>
            <a:spLocks noGrp="1"/>
          </p:cNvSpPr>
          <p:nvPr>
            <p:ph type="sldNum" sz="quarter" idx="12"/>
          </p:nvPr>
        </p:nvSpPr>
        <p:spPr/>
        <p:txBody>
          <a:bodyPr/>
          <a:lstStyle/>
          <a:p>
            <a:fld id="{83D37A20-76DD-4CD0-B0FA-805EEE79EC14}" type="slidenum">
              <a:rPr lang="ko-KR" altLang="en-US" smtClean="0"/>
              <a:t>7</a:t>
            </a:fld>
            <a:endParaRPr lang="ko-KR" altLang="en-US"/>
          </a:p>
        </p:txBody>
      </p:sp>
      <p:pic>
        <p:nvPicPr>
          <p:cNvPr id="5" name="Picture 2">
            <a:extLst>
              <a:ext uri="{FF2B5EF4-FFF2-40B4-BE49-F238E27FC236}">
                <a16:creationId xmlns:a16="http://schemas.microsoft.com/office/drawing/2014/main" id="{7EDBC74B-42C7-7A43-DF81-4065581E40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pic>
        <p:nvPicPr>
          <p:cNvPr id="27" name="그림 26">
            <a:extLst>
              <a:ext uri="{FF2B5EF4-FFF2-40B4-BE49-F238E27FC236}">
                <a16:creationId xmlns:a16="http://schemas.microsoft.com/office/drawing/2014/main" id="{A36C4CD5-1B86-29EE-BFBF-41CA2FBF4A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514" y="851117"/>
            <a:ext cx="1809843" cy="5181866"/>
          </a:xfrm>
          <a:prstGeom prst="rect">
            <a:avLst/>
          </a:prstGeom>
        </p:spPr>
      </p:pic>
      <p:sp>
        <p:nvSpPr>
          <p:cNvPr id="28" name="TextBox 22">
            <a:extLst>
              <a:ext uri="{FF2B5EF4-FFF2-40B4-BE49-F238E27FC236}">
                <a16:creationId xmlns:a16="http://schemas.microsoft.com/office/drawing/2014/main" id="{3262638D-B750-C92F-A53B-2A446E2C0F13}"/>
              </a:ext>
            </a:extLst>
          </p:cNvPr>
          <p:cNvSpPr txBox="1"/>
          <p:nvPr/>
        </p:nvSpPr>
        <p:spPr>
          <a:xfrm>
            <a:off x="2872109" y="5158985"/>
            <a:ext cx="6447781" cy="1484830"/>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42900" indent="-342900">
              <a:lnSpc>
                <a:spcPct val="130000"/>
              </a:lnSpc>
              <a:buFont typeface="Arial" panose="020B0604020202020204" pitchFamily="34" charset="0"/>
              <a:buChar char="•"/>
            </a:pPr>
            <a:r>
              <a:rPr lang="en-US" altLang="ko-KR" sz="2400" dirty="0">
                <a:latin typeface="Times New Roman"/>
                <a:ea typeface="맑은 고딕"/>
                <a:cs typeface="Times New Roman"/>
              </a:rPr>
              <a:t>7 Build up Process</a:t>
            </a:r>
          </a:p>
          <a:p>
            <a:pPr marL="342900" indent="-342900">
              <a:lnSpc>
                <a:spcPct val="130000"/>
              </a:lnSpc>
              <a:buFont typeface="Arial" panose="020B0604020202020204" pitchFamily="34" charset="0"/>
              <a:buChar char="•"/>
            </a:pPr>
            <a:r>
              <a:rPr lang="en-US" altLang="ko-KR" sz="2400" dirty="0">
                <a:latin typeface="Times New Roman"/>
                <a:ea typeface="맑은 고딕"/>
                <a:cs typeface="Times New Roman"/>
              </a:rPr>
              <a:t>7 Nodes &amp; 8 Topics</a:t>
            </a:r>
          </a:p>
          <a:p>
            <a:pPr marL="342900" indent="-342900">
              <a:lnSpc>
                <a:spcPct val="130000"/>
              </a:lnSpc>
              <a:buFont typeface="Arial" panose="020B0604020202020204" pitchFamily="34" charset="0"/>
              <a:buChar char="•"/>
            </a:pPr>
            <a:r>
              <a:rPr lang="en-US" altLang="ko-KR" sz="2400" dirty="0">
                <a:latin typeface="Times New Roman"/>
                <a:ea typeface="맑은 고딕"/>
                <a:cs typeface="Times New Roman"/>
              </a:rPr>
              <a:t>Most Important Process: Image Process Node</a:t>
            </a:r>
            <a:endParaRPr lang="ko-KR" altLang="en-US" sz="2400" dirty="0">
              <a:latin typeface="Times New Roman"/>
              <a:ea typeface="맑은 고딕"/>
              <a:cs typeface="Times New Roman"/>
            </a:endParaRPr>
          </a:p>
        </p:txBody>
      </p:sp>
      <p:sp>
        <p:nvSpPr>
          <p:cNvPr id="29" name="타원 28">
            <a:extLst>
              <a:ext uri="{FF2B5EF4-FFF2-40B4-BE49-F238E27FC236}">
                <a16:creationId xmlns:a16="http://schemas.microsoft.com/office/drawing/2014/main" id="{53ACEC08-3263-6E3A-48D0-A6FD95065C5B}"/>
              </a:ext>
            </a:extLst>
          </p:cNvPr>
          <p:cNvSpPr/>
          <p:nvPr/>
        </p:nvSpPr>
        <p:spPr>
          <a:xfrm>
            <a:off x="7255037" y="2417722"/>
            <a:ext cx="1494398" cy="90930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0751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7E98F-A23A-9DFC-9621-D468DC1800E8}"/>
            </a:ext>
          </a:extLst>
        </p:cNvPr>
        <p:cNvGrpSpPr/>
        <p:nvPr/>
      </p:nvGrpSpPr>
      <p:grpSpPr>
        <a:xfrm>
          <a:off x="0" y="0"/>
          <a:ext cx="0" cy="0"/>
          <a:chOff x="0" y="0"/>
          <a:chExt cx="0" cy="0"/>
        </a:xfrm>
      </p:grpSpPr>
      <p:pic>
        <p:nvPicPr>
          <p:cNvPr id="23" name="그림 22">
            <a:extLst>
              <a:ext uri="{FF2B5EF4-FFF2-40B4-BE49-F238E27FC236}">
                <a16:creationId xmlns:a16="http://schemas.microsoft.com/office/drawing/2014/main" id="{29C44910-240A-3024-037E-1C110528CCFE}"/>
              </a:ext>
            </a:extLst>
          </p:cNvPr>
          <p:cNvPicPr>
            <a:picLocks noChangeAspect="1"/>
          </p:cNvPicPr>
          <p:nvPr/>
        </p:nvPicPr>
        <p:blipFill>
          <a:blip r:embed="rId3"/>
          <a:stretch>
            <a:fillRect/>
          </a:stretch>
        </p:blipFill>
        <p:spPr>
          <a:xfrm>
            <a:off x="6146679" y="1196269"/>
            <a:ext cx="5731534" cy="4831583"/>
          </a:xfrm>
          <a:prstGeom prst="rect">
            <a:avLst/>
          </a:prstGeom>
        </p:spPr>
      </p:pic>
      <p:sp>
        <p:nvSpPr>
          <p:cNvPr id="2" name="TextBox 1">
            <a:extLst>
              <a:ext uri="{FF2B5EF4-FFF2-40B4-BE49-F238E27FC236}">
                <a16:creationId xmlns:a16="http://schemas.microsoft.com/office/drawing/2014/main" id="{C47A6E5B-45C6-BDCD-4A62-DC5909D62B9C}"/>
              </a:ext>
            </a:extLst>
          </p:cNvPr>
          <p:cNvSpPr txBox="1"/>
          <p:nvPr/>
        </p:nvSpPr>
        <p:spPr>
          <a:xfrm>
            <a:off x="281664" y="327897"/>
            <a:ext cx="4675570" cy="523220"/>
          </a:xfrm>
          <a:prstGeom prst="rect">
            <a:avLst/>
          </a:prstGeom>
          <a:noFill/>
        </p:spPr>
        <p:txBody>
          <a:bodyPr wrap="square" lIns="91440" tIns="45720" rIns="91440" bIns="45720" anchor="t">
            <a:spAutoFit/>
          </a:bodyPr>
          <a:lstStyle/>
          <a:p>
            <a:r>
              <a:rPr lang="en-US" altLang="ko-KR" sz="2800" b="1" dirty="0">
                <a:latin typeface="Times New Roman"/>
                <a:ea typeface="맑은 고딕"/>
                <a:cs typeface="Times New Roman"/>
              </a:rPr>
              <a:t>3. </a:t>
            </a:r>
            <a:r>
              <a:rPr lang="en-US" sz="2800" b="1" dirty="0">
                <a:latin typeface="Times New Roman"/>
                <a:ea typeface="맑은 고딕"/>
                <a:cs typeface="Times New Roman"/>
              </a:rPr>
              <a:t>Process</a:t>
            </a:r>
            <a:endParaRPr lang="en-US" altLang="ko-KR" sz="2800" b="1" dirty="0">
              <a:latin typeface="Times New Roman"/>
              <a:ea typeface="맑은 고딕"/>
              <a:cs typeface="Times New Roman"/>
            </a:endParaRPr>
          </a:p>
        </p:txBody>
      </p:sp>
      <p:sp>
        <p:nvSpPr>
          <p:cNvPr id="3" name="슬라이드 번호 개체 틀 2">
            <a:extLst>
              <a:ext uri="{FF2B5EF4-FFF2-40B4-BE49-F238E27FC236}">
                <a16:creationId xmlns:a16="http://schemas.microsoft.com/office/drawing/2014/main" id="{175863A8-1E4E-3F15-32D6-1A23E0474DAD}"/>
              </a:ext>
            </a:extLst>
          </p:cNvPr>
          <p:cNvSpPr>
            <a:spLocks noGrp="1"/>
          </p:cNvSpPr>
          <p:nvPr>
            <p:ph type="sldNum" sz="quarter" idx="12"/>
          </p:nvPr>
        </p:nvSpPr>
        <p:spPr/>
        <p:txBody>
          <a:bodyPr/>
          <a:lstStyle/>
          <a:p>
            <a:fld id="{83D37A20-76DD-4CD0-B0FA-805EEE79EC14}" type="slidenum">
              <a:rPr lang="ko-KR" altLang="en-US" smtClean="0">
                <a:latin typeface="Times New Roman"/>
                <a:cs typeface="Times New Roman"/>
              </a:rPr>
              <a:t>8</a:t>
            </a:fld>
            <a:endParaRPr lang="ko-KR" altLang="en-US" dirty="0">
              <a:latin typeface="Times New Roman"/>
              <a:cs typeface="Times New Roman"/>
            </a:endParaRPr>
          </a:p>
        </p:txBody>
      </p:sp>
      <p:pic>
        <p:nvPicPr>
          <p:cNvPr id="5" name="Picture 2">
            <a:extLst>
              <a:ext uri="{FF2B5EF4-FFF2-40B4-BE49-F238E27FC236}">
                <a16:creationId xmlns:a16="http://schemas.microsoft.com/office/drawing/2014/main" id="{5B7C89EC-2189-44E7-60CA-849A74A46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285377-D239-2199-C7F6-8D34EFE9F68B}"/>
              </a:ext>
            </a:extLst>
          </p:cNvPr>
          <p:cNvSpPr txBox="1"/>
          <p:nvPr/>
        </p:nvSpPr>
        <p:spPr>
          <a:xfrm>
            <a:off x="566092" y="1158243"/>
            <a:ext cx="4287599" cy="461665"/>
          </a:xfrm>
          <a:prstGeom prst="rect">
            <a:avLst/>
          </a:prstGeom>
          <a:noFill/>
        </p:spPr>
        <p:txBody>
          <a:bodyPr wrap="square" lIns="91440" tIns="45720" rIns="91440" bIns="45720" anchor="t">
            <a:spAutoFit/>
          </a:bodyPr>
          <a:lstStyle/>
          <a:p>
            <a:r>
              <a:rPr lang="en-US" sz="2400" dirty="0">
                <a:latin typeface="Times New Roman"/>
                <a:ea typeface="+mn-lt"/>
                <a:cs typeface="+mn-lt"/>
              </a:rPr>
              <a:t>Conveyor Belt</a:t>
            </a:r>
            <a:endParaRPr lang="en-US" altLang="ko-KR" sz="2400" dirty="0">
              <a:latin typeface="Times New Roman"/>
              <a:ea typeface="맑은 고딕"/>
            </a:endParaRPr>
          </a:p>
        </p:txBody>
      </p:sp>
      <p:pic>
        <p:nvPicPr>
          <p:cNvPr id="7" name="그림 6" descr="벤치이(가) 표시된 사진&#10;&#10;자동 생성된 설명">
            <a:extLst>
              <a:ext uri="{FF2B5EF4-FFF2-40B4-BE49-F238E27FC236}">
                <a16:creationId xmlns:a16="http://schemas.microsoft.com/office/drawing/2014/main" id="{7569F5C4-7024-8744-FCBD-0275AFA82D2E}"/>
              </a:ext>
            </a:extLst>
          </p:cNvPr>
          <p:cNvPicPr>
            <a:picLocks noChangeAspect="1"/>
          </p:cNvPicPr>
          <p:nvPr/>
        </p:nvPicPr>
        <p:blipFill>
          <a:blip r:embed="rId5"/>
          <a:srcRect t="39110" b="34125"/>
          <a:stretch/>
        </p:blipFill>
        <p:spPr>
          <a:xfrm>
            <a:off x="569627" y="2243702"/>
            <a:ext cx="4060556" cy="1086837"/>
          </a:xfrm>
          <a:prstGeom prst="rect">
            <a:avLst/>
          </a:prstGeom>
        </p:spPr>
      </p:pic>
      <p:pic>
        <p:nvPicPr>
          <p:cNvPr id="8" name="그림 7" descr="텍스트, 스크린샷, 메뉴, 전자제품이(가) 표시된 사진&#10;&#10;자동 생성된 설명">
            <a:extLst>
              <a:ext uri="{FF2B5EF4-FFF2-40B4-BE49-F238E27FC236}">
                <a16:creationId xmlns:a16="http://schemas.microsoft.com/office/drawing/2014/main" id="{FDA01503-C168-0FE6-2FF7-04BED7475DDD}"/>
              </a:ext>
            </a:extLst>
          </p:cNvPr>
          <p:cNvPicPr>
            <a:picLocks noChangeAspect="1"/>
          </p:cNvPicPr>
          <p:nvPr/>
        </p:nvPicPr>
        <p:blipFill>
          <a:blip r:embed="rId6"/>
          <a:stretch>
            <a:fillRect/>
          </a:stretch>
        </p:blipFill>
        <p:spPr>
          <a:xfrm rot="21480000">
            <a:off x="173391" y="3744847"/>
            <a:ext cx="1297134" cy="1538207"/>
          </a:xfrm>
          <a:prstGeom prst="rect">
            <a:avLst/>
          </a:prstGeom>
        </p:spPr>
      </p:pic>
      <p:sp>
        <p:nvSpPr>
          <p:cNvPr id="13" name="TextBox 12">
            <a:extLst>
              <a:ext uri="{FF2B5EF4-FFF2-40B4-BE49-F238E27FC236}">
                <a16:creationId xmlns:a16="http://schemas.microsoft.com/office/drawing/2014/main" id="{C8B62250-4DA0-60AC-83A9-3C36D068A55B}"/>
              </a:ext>
            </a:extLst>
          </p:cNvPr>
          <p:cNvSpPr txBox="1"/>
          <p:nvPr/>
        </p:nvSpPr>
        <p:spPr>
          <a:xfrm>
            <a:off x="-19524" y="5333689"/>
            <a:ext cx="2200759"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ko-KR" altLang="en-US" sz="1600" dirty="0" err="1">
                <a:latin typeface="Times New Roman"/>
                <a:ea typeface="맑은 고딕"/>
                <a:cs typeface="Times New Roman"/>
              </a:rPr>
              <a:t>Stepper</a:t>
            </a:r>
            <a:r>
              <a:rPr lang="ko-KR" altLang="en-US" sz="1600" dirty="0">
                <a:latin typeface="Times New Roman"/>
                <a:ea typeface="맑은 고딕"/>
                <a:cs typeface="Times New Roman"/>
              </a:rPr>
              <a:t> </a:t>
            </a:r>
            <a:r>
              <a:rPr lang="ko-KR" altLang="en-US" sz="1600" dirty="0" err="1">
                <a:latin typeface="Times New Roman"/>
                <a:ea typeface="맑은 고딕"/>
                <a:cs typeface="Times New Roman"/>
              </a:rPr>
              <a:t>Driver</a:t>
            </a:r>
            <a:endParaRPr lang="en-US" altLang="ko-KR" sz="1600" dirty="0">
              <a:latin typeface="Times New Roman"/>
              <a:cs typeface="Times New Roman"/>
            </a:endParaRPr>
          </a:p>
        </p:txBody>
      </p:sp>
      <p:sp>
        <p:nvSpPr>
          <p:cNvPr id="15" name="TextBox 14">
            <a:extLst>
              <a:ext uri="{FF2B5EF4-FFF2-40B4-BE49-F238E27FC236}">
                <a16:creationId xmlns:a16="http://schemas.microsoft.com/office/drawing/2014/main" id="{9D815BA6-DAEC-33ED-AF71-3D10329F392F}"/>
              </a:ext>
            </a:extLst>
          </p:cNvPr>
          <p:cNvSpPr txBox="1"/>
          <p:nvPr/>
        </p:nvSpPr>
        <p:spPr>
          <a:xfrm>
            <a:off x="1192079" y="3315883"/>
            <a:ext cx="2549472"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ko-KR" sz="1600" dirty="0">
                <a:latin typeface="Times New Roman"/>
                <a:ea typeface="맑은 고딕"/>
                <a:cs typeface="Times New Roman"/>
              </a:rPr>
              <a:t>LYBGACNC Conveyor Belt</a:t>
            </a:r>
          </a:p>
        </p:txBody>
      </p:sp>
      <p:sp>
        <p:nvSpPr>
          <p:cNvPr id="17" name="TextBox 16">
            <a:extLst>
              <a:ext uri="{FF2B5EF4-FFF2-40B4-BE49-F238E27FC236}">
                <a16:creationId xmlns:a16="http://schemas.microsoft.com/office/drawing/2014/main" id="{41517832-0A9E-A810-0A3E-A63436E296C7}"/>
              </a:ext>
            </a:extLst>
          </p:cNvPr>
          <p:cNvSpPr txBox="1"/>
          <p:nvPr/>
        </p:nvSpPr>
        <p:spPr>
          <a:xfrm>
            <a:off x="1551248" y="5327669"/>
            <a:ext cx="2039319"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ko-KR" sz="1600">
                <a:latin typeface="Times New Roman"/>
                <a:ea typeface="맑은 고딕"/>
                <a:cs typeface="Times New Roman"/>
              </a:rPr>
              <a:t>Arduino Uno R3</a:t>
            </a:r>
            <a:endParaRPr lang="ko-KR" altLang="en-US" sz="1600"/>
          </a:p>
        </p:txBody>
      </p:sp>
      <p:sp>
        <p:nvSpPr>
          <p:cNvPr id="11" name="화살표: 오른쪽 10">
            <a:extLst>
              <a:ext uri="{FF2B5EF4-FFF2-40B4-BE49-F238E27FC236}">
                <a16:creationId xmlns:a16="http://schemas.microsoft.com/office/drawing/2014/main" id="{E0665D15-DBFC-B286-7496-73437EFBBFC6}"/>
              </a:ext>
            </a:extLst>
          </p:cNvPr>
          <p:cNvSpPr/>
          <p:nvPr/>
        </p:nvSpPr>
        <p:spPr>
          <a:xfrm>
            <a:off x="5006220" y="3722680"/>
            <a:ext cx="613695" cy="413453"/>
          </a:xfrm>
          <a:prstGeom prst="rightArrow">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descr="회로, 전자 공학, 전자제품, 전자 부품이(가) 표시된 사진&#10;&#10;자동 생성된 설명">
            <a:extLst>
              <a:ext uri="{FF2B5EF4-FFF2-40B4-BE49-F238E27FC236}">
                <a16:creationId xmlns:a16="http://schemas.microsoft.com/office/drawing/2014/main" id="{380CA999-71E9-4681-B606-F80E72FA9D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4518" y="3783396"/>
            <a:ext cx="1711492" cy="1711492"/>
          </a:xfrm>
          <a:prstGeom prst="rect">
            <a:avLst/>
          </a:prstGeom>
        </p:spPr>
      </p:pic>
      <p:pic>
        <p:nvPicPr>
          <p:cNvPr id="19" name="그림 18" descr="기계, 전자제품이(가) 표시된 사진&#10;&#10;자동 생성된 설명">
            <a:extLst>
              <a:ext uri="{FF2B5EF4-FFF2-40B4-BE49-F238E27FC236}">
                <a16:creationId xmlns:a16="http://schemas.microsoft.com/office/drawing/2014/main" id="{8626DBD0-FD05-9576-94BC-39A8041379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1014" y="3612061"/>
            <a:ext cx="1835177" cy="1835177"/>
          </a:xfrm>
          <a:prstGeom prst="rect">
            <a:avLst/>
          </a:prstGeom>
        </p:spPr>
      </p:pic>
      <p:sp>
        <p:nvSpPr>
          <p:cNvPr id="20" name="TextBox 19">
            <a:extLst>
              <a:ext uri="{FF2B5EF4-FFF2-40B4-BE49-F238E27FC236}">
                <a16:creationId xmlns:a16="http://schemas.microsoft.com/office/drawing/2014/main" id="{7199AD2B-AE65-B47B-9D07-2311D152FBD9}"/>
              </a:ext>
            </a:extLst>
          </p:cNvPr>
          <p:cNvSpPr txBox="1"/>
          <p:nvPr/>
        </p:nvSpPr>
        <p:spPr>
          <a:xfrm>
            <a:off x="3128942" y="5331995"/>
            <a:ext cx="2039319"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ko-KR" sz="1600" dirty="0">
                <a:latin typeface="Times New Roman"/>
                <a:ea typeface="맑은 고딕"/>
                <a:cs typeface="Times New Roman"/>
              </a:rPr>
              <a:t>Stepper Motor</a:t>
            </a:r>
            <a:endParaRPr lang="ko-KR" altLang="en-US" sz="1600" dirty="0"/>
          </a:p>
        </p:txBody>
      </p:sp>
      <p:sp>
        <p:nvSpPr>
          <p:cNvPr id="21" name="TextBox 20">
            <a:extLst>
              <a:ext uri="{FF2B5EF4-FFF2-40B4-BE49-F238E27FC236}">
                <a16:creationId xmlns:a16="http://schemas.microsoft.com/office/drawing/2014/main" id="{C9DFD9A3-51E2-9D2B-B3A9-1CAB8D6A877B}"/>
              </a:ext>
            </a:extLst>
          </p:cNvPr>
          <p:cNvSpPr txBox="1"/>
          <p:nvPr/>
        </p:nvSpPr>
        <p:spPr>
          <a:xfrm>
            <a:off x="10251346" y="4969429"/>
            <a:ext cx="1536772" cy="1393587"/>
          </a:xfrm>
          <a:prstGeom prst="rect">
            <a:avLst/>
          </a:prstGeom>
          <a:ln>
            <a:solidFill>
              <a:schemeClr val="tx2">
                <a:lumMod val="75000"/>
                <a:lumOff val="25000"/>
              </a:schemeClr>
            </a:solidFill>
            <a:prstDash val="sysDot"/>
          </a:ln>
        </p:spPr>
        <p:style>
          <a:lnRef idx="2">
            <a:schemeClr val="dk1"/>
          </a:lnRef>
          <a:fillRef idx="1">
            <a:schemeClr val="lt1"/>
          </a:fillRef>
          <a:effectRef idx="0">
            <a:schemeClr val="dk1"/>
          </a:effectRef>
          <a:fontRef idx="minor">
            <a:schemeClr val="dk1"/>
          </a:fontRef>
        </p:style>
        <p:txBody>
          <a:bodyPr wrap="square" lIns="91440" tIns="45720" rIns="91440" bIns="45720" anchor="ctr">
            <a:spAutoFit/>
          </a:bodyPr>
          <a:lstStyle/>
          <a:p>
            <a:pPr>
              <a:lnSpc>
                <a:spcPct val="160000"/>
              </a:lnSpc>
            </a:pPr>
            <a:r>
              <a:rPr lang="en-US" altLang="ko-KR" sz="900" dirty="0">
                <a:latin typeface="Times New Roman"/>
                <a:ea typeface="맑은 고딕"/>
                <a:cs typeface="Times New Roman"/>
              </a:rPr>
              <a:t>If distance &lt; 20cm</a:t>
            </a:r>
            <a:endParaRPr lang="ko-KR" altLang="en-US" sz="900" dirty="0">
              <a:latin typeface="맑은 고딕" panose="020B0503020000020004" pitchFamily="34" charset="-127"/>
              <a:ea typeface="맑은 고딕" panose="020B0503020000020004" pitchFamily="34" charset="-127"/>
              <a:cs typeface="Times New Roman"/>
            </a:endParaRPr>
          </a:p>
          <a:p>
            <a:pPr>
              <a:lnSpc>
                <a:spcPct val="160000"/>
              </a:lnSpc>
            </a:pPr>
            <a:r>
              <a:rPr lang="en-US" altLang="ko-KR" sz="900" dirty="0">
                <a:latin typeface="Times New Roman"/>
                <a:ea typeface="맑은 고딕"/>
                <a:cs typeface="Times New Roman"/>
              </a:rPr>
              <a:t> Stop;</a:t>
            </a:r>
          </a:p>
          <a:p>
            <a:pPr>
              <a:lnSpc>
                <a:spcPct val="160000"/>
              </a:lnSpc>
            </a:pPr>
            <a:r>
              <a:rPr lang="en-US" altLang="ko-KR" sz="900" dirty="0">
                <a:latin typeface="Times New Roman"/>
                <a:ea typeface="맑은 고딕"/>
                <a:cs typeface="Times New Roman"/>
              </a:rPr>
              <a:t>    Close;</a:t>
            </a:r>
            <a:endParaRPr lang="ko-KR" altLang="en-US" sz="900" dirty="0">
              <a:latin typeface="맑은 고딕" panose="020B0503020000020004" pitchFamily="34" charset="-127"/>
              <a:ea typeface="맑은 고딕" panose="020B0503020000020004" pitchFamily="34" charset="-127"/>
              <a:cs typeface="Times New Roman"/>
            </a:endParaRPr>
          </a:p>
          <a:p>
            <a:pPr>
              <a:lnSpc>
                <a:spcPct val="160000"/>
              </a:lnSpc>
            </a:pPr>
            <a:r>
              <a:rPr lang="en-US" altLang="ko-KR" sz="900" dirty="0">
                <a:latin typeface="Times New Roman"/>
                <a:ea typeface="맑은 고딕"/>
                <a:cs typeface="Times New Roman"/>
              </a:rPr>
              <a:t>else if distance &gt;= 20cm</a:t>
            </a:r>
          </a:p>
          <a:p>
            <a:pPr>
              <a:lnSpc>
                <a:spcPct val="160000"/>
              </a:lnSpc>
            </a:pPr>
            <a:r>
              <a:rPr lang="en-US" altLang="ko-KR" sz="900" dirty="0">
                <a:latin typeface="Times New Roman"/>
                <a:ea typeface="맑은 고딕"/>
                <a:cs typeface="Times New Roman"/>
              </a:rPr>
              <a:t> Running;</a:t>
            </a:r>
          </a:p>
          <a:p>
            <a:pPr>
              <a:lnSpc>
                <a:spcPct val="160000"/>
              </a:lnSpc>
            </a:pPr>
            <a:r>
              <a:rPr lang="en-US" altLang="ko-KR" sz="900" dirty="0">
                <a:latin typeface="Times New Roman"/>
                <a:ea typeface="맑은 고딕"/>
                <a:cs typeface="Times New Roman"/>
              </a:rPr>
              <a:t>    Open;</a:t>
            </a:r>
          </a:p>
        </p:txBody>
      </p:sp>
      <p:pic>
        <p:nvPicPr>
          <p:cNvPr id="6" name="그림 5" descr="상추, 채소이(가) 표시된 사진&#10;&#10;자동 생성된 설명">
            <a:extLst>
              <a:ext uri="{FF2B5EF4-FFF2-40B4-BE49-F238E27FC236}">
                <a16:creationId xmlns:a16="http://schemas.microsoft.com/office/drawing/2014/main" id="{237FFB46-D8A4-551C-4BAD-489FCC379E8E}"/>
              </a:ext>
            </a:extLst>
          </p:cNvPr>
          <p:cNvPicPr>
            <a:picLocks noChangeAspect="1"/>
          </p:cNvPicPr>
          <p:nvPr/>
        </p:nvPicPr>
        <p:blipFill>
          <a:blip r:embed="rId9"/>
          <a:stretch>
            <a:fillRect/>
          </a:stretch>
        </p:blipFill>
        <p:spPr>
          <a:xfrm>
            <a:off x="8610600" y="3569523"/>
            <a:ext cx="504825" cy="504825"/>
          </a:xfrm>
          <a:prstGeom prst="rect">
            <a:avLst/>
          </a:prstGeom>
        </p:spPr>
      </p:pic>
      <p:pic>
        <p:nvPicPr>
          <p:cNvPr id="9" name="그림 8" descr="과일, 자연 식품, 농산물, 채소이(가) 표시된 사진&#10;&#10;자동 생성된 설명">
            <a:extLst>
              <a:ext uri="{FF2B5EF4-FFF2-40B4-BE49-F238E27FC236}">
                <a16:creationId xmlns:a16="http://schemas.microsoft.com/office/drawing/2014/main" id="{58F9D88F-2BE1-6309-1EAC-C9860878E2E7}"/>
              </a:ext>
            </a:extLst>
          </p:cNvPr>
          <p:cNvPicPr>
            <a:picLocks noChangeAspect="1"/>
          </p:cNvPicPr>
          <p:nvPr/>
        </p:nvPicPr>
        <p:blipFill>
          <a:blip r:embed="rId10"/>
          <a:stretch>
            <a:fillRect/>
          </a:stretch>
        </p:blipFill>
        <p:spPr>
          <a:xfrm>
            <a:off x="10704299" y="3583229"/>
            <a:ext cx="452696" cy="347479"/>
          </a:xfrm>
          <a:prstGeom prst="rect">
            <a:avLst/>
          </a:prstGeom>
        </p:spPr>
      </p:pic>
      <p:pic>
        <p:nvPicPr>
          <p:cNvPr id="14" name="그림 13" descr="햄버거 빵 일러스트 평면도, 버거, 빵, 갈색 PNG 일러스트 및 PSD 이미지 무료 다운로드 - Pngtree">
            <a:extLst>
              <a:ext uri="{FF2B5EF4-FFF2-40B4-BE49-F238E27FC236}">
                <a16:creationId xmlns:a16="http://schemas.microsoft.com/office/drawing/2014/main" id="{521AA88E-44A3-B231-9A81-43BAF95590EF}"/>
              </a:ext>
            </a:extLst>
          </p:cNvPr>
          <p:cNvPicPr>
            <a:picLocks noChangeAspect="1"/>
          </p:cNvPicPr>
          <p:nvPr/>
        </p:nvPicPr>
        <p:blipFill>
          <a:blip r:embed="rId11"/>
          <a:stretch>
            <a:fillRect/>
          </a:stretch>
        </p:blipFill>
        <p:spPr>
          <a:xfrm>
            <a:off x="10164953" y="3550033"/>
            <a:ext cx="400050" cy="466725"/>
          </a:xfrm>
          <a:prstGeom prst="rect">
            <a:avLst/>
          </a:prstGeom>
        </p:spPr>
      </p:pic>
      <p:pic>
        <p:nvPicPr>
          <p:cNvPr id="16" name="그림 15" descr="음식이(가) 표시된 사진&#10;&#10;자동 생성된 설명">
            <a:extLst>
              <a:ext uri="{FF2B5EF4-FFF2-40B4-BE49-F238E27FC236}">
                <a16:creationId xmlns:a16="http://schemas.microsoft.com/office/drawing/2014/main" id="{E858170A-B563-51E8-0029-ED609AD64042}"/>
              </a:ext>
            </a:extLst>
          </p:cNvPr>
          <p:cNvPicPr>
            <a:picLocks noChangeAspect="1"/>
          </p:cNvPicPr>
          <p:nvPr/>
        </p:nvPicPr>
        <p:blipFill>
          <a:blip r:embed="rId12"/>
          <a:stretch>
            <a:fillRect/>
          </a:stretch>
        </p:blipFill>
        <p:spPr>
          <a:xfrm>
            <a:off x="9031635" y="3378582"/>
            <a:ext cx="809625" cy="809625"/>
          </a:xfrm>
          <a:prstGeom prst="rect">
            <a:avLst/>
          </a:prstGeom>
        </p:spPr>
      </p:pic>
    </p:spTree>
    <p:extLst>
      <p:ext uri="{BB962C8B-B14F-4D97-AF65-F5344CB8AC3E}">
        <p14:creationId xmlns:p14="http://schemas.microsoft.com/office/powerpoint/2010/main" val="553905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74B8B-51B9-8F85-4903-D56F5B102A5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0E3B0C2-2499-EF54-A35F-A47D99BFB6B4}"/>
              </a:ext>
            </a:extLst>
          </p:cNvPr>
          <p:cNvSpPr txBox="1"/>
          <p:nvPr/>
        </p:nvSpPr>
        <p:spPr>
          <a:xfrm>
            <a:off x="281664" y="327897"/>
            <a:ext cx="4120215" cy="523220"/>
          </a:xfrm>
          <a:prstGeom prst="rect">
            <a:avLst/>
          </a:prstGeom>
          <a:noFill/>
        </p:spPr>
        <p:txBody>
          <a:bodyPr wrap="square" lIns="91440" tIns="45720" rIns="91440" bIns="45720" anchor="t">
            <a:spAutoFit/>
          </a:bodyPr>
          <a:lstStyle/>
          <a:p>
            <a:r>
              <a:rPr lang="en-US" altLang="ko-KR" sz="2800" b="1" dirty="0">
                <a:latin typeface="Times New Roman"/>
                <a:ea typeface="맑은 고딕"/>
                <a:cs typeface="Times New Roman"/>
              </a:rPr>
              <a:t>4. Demo</a:t>
            </a:r>
          </a:p>
        </p:txBody>
      </p:sp>
      <p:sp>
        <p:nvSpPr>
          <p:cNvPr id="3" name="슬라이드 번호 개체 틀 2">
            <a:extLst>
              <a:ext uri="{FF2B5EF4-FFF2-40B4-BE49-F238E27FC236}">
                <a16:creationId xmlns:a16="http://schemas.microsoft.com/office/drawing/2014/main" id="{AA7C5B07-CFDD-C24C-E970-AD159ADB8E41}"/>
              </a:ext>
            </a:extLst>
          </p:cNvPr>
          <p:cNvSpPr>
            <a:spLocks noGrp="1"/>
          </p:cNvSpPr>
          <p:nvPr>
            <p:ph type="sldNum" sz="quarter" idx="12"/>
          </p:nvPr>
        </p:nvSpPr>
        <p:spPr/>
        <p:txBody>
          <a:bodyPr/>
          <a:lstStyle/>
          <a:p>
            <a:fld id="{83D37A20-76DD-4CD0-B0FA-805EEE79EC14}" type="slidenum">
              <a:rPr lang="ko-KR" altLang="en-US" smtClean="0"/>
              <a:t>9</a:t>
            </a:fld>
            <a:endParaRPr lang="ko-KR" altLang="en-US"/>
          </a:p>
        </p:txBody>
      </p:sp>
      <p:pic>
        <p:nvPicPr>
          <p:cNvPr id="5" name="Picture 2">
            <a:extLst>
              <a:ext uri="{FF2B5EF4-FFF2-40B4-BE49-F238E27FC236}">
                <a16:creationId xmlns:a16="http://schemas.microsoft.com/office/drawing/2014/main" id="{3416C4DC-3991-743E-C0E9-D1779BB39E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597" t="4978" r="1140" b="74831"/>
          <a:stretch/>
        </p:blipFill>
        <p:spPr bwMode="auto">
          <a:xfrm>
            <a:off x="85724" y="6314395"/>
            <a:ext cx="1802949" cy="502031"/>
          </a:xfrm>
          <a:prstGeom prst="rect">
            <a:avLst/>
          </a:prstGeom>
          <a:noFill/>
          <a:extLst>
            <a:ext uri="{909E8E84-426E-40DD-AFC4-6F175D3DCCD1}">
              <a14:hiddenFill xmlns:a14="http://schemas.microsoft.com/office/drawing/2010/main">
                <a:solidFill>
                  <a:srgbClr val="FFFFFF"/>
                </a:solidFill>
              </a14:hiddenFill>
            </a:ext>
          </a:extLst>
        </p:spPr>
      </p:pic>
      <p:sp>
        <p:nvSpPr>
          <p:cNvPr id="21" name="직사각형 20">
            <a:extLst>
              <a:ext uri="{FF2B5EF4-FFF2-40B4-BE49-F238E27FC236}">
                <a16:creationId xmlns:a16="http://schemas.microsoft.com/office/drawing/2014/main" id="{44C8241E-D856-CF0C-D699-497803098CE3}"/>
              </a:ext>
            </a:extLst>
          </p:cNvPr>
          <p:cNvSpPr/>
          <p:nvPr/>
        </p:nvSpPr>
        <p:spPr>
          <a:xfrm>
            <a:off x="11274778" y="112887"/>
            <a:ext cx="896055" cy="2744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KakaoTalk_20241210_101258072">
            <a:hlinkClick r:id="" action="ppaction://media"/>
            <a:extLst>
              <a:ext uri="{FF2B5EF4-FFF2-40B4-BE49-F238E27FC236}">
                <a16:creationId xmlns:a16="http://schemas.microsoft.com/office/drawing/2014/main" id="{8DBFA481-944B-9AD1-2CB4-2E883B451DE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94391" y="881851"/>
            <a:ext cx="9603217" cy="5401810"/>
          </a:xfrm>
          <a:prstGeom prst="rect">
            <a:avLst/>
          </a:prstGeom>
        </p:spPr>
      </p:pic>
    </p:spTree>
    <p:extLst>
      <p:ext uri="{BB962C8B-B14F-4D97-AF65-F5344CB8AC3E}">
        <p14:creationId xmlns:p14="http://schemas.microsoft.com/office/powerpoint/2010/main" val="24801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79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43e21a1-413a-4f88-af8e-1931f27097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문서" ma:contentTypeID="0x010100BA896054861D8B4CA44E0E68D4BBD84C" ma:contentTypeVersion="6" ma:contentTypeDescription="새 문서를 만듭니다." ma:contentTypeScope="" ma:versionID="ce4f9bd9e39294b04f6ab0cc9d0fb263">
  <xsd:schema xmlns:xsd="http://www.w3.org/2001/XMLSchema" xmlns:xs="http://www.w3.org/2001/XMLSchema" xmlns:p="http://schemas.microsoft.com/office/2006/metadata/properties" xmlns:ns3="343e21a1-413a-4f88-af8e-1931f27097cc" targetNamespace="http://schemas.microsoft.com/office/2006/metadata/properties" ma:root="true" ma:fieldsID="f6ef09e53e4f3c6571f2241376707115" ns3:_="">
    <xsd:import namespace="343e21a1-413a-4f88-af8e-1931f27097cc"/>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3e21a1-413a-4f88-af8e-1931f27097cc"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CA6F6E-63A2-4879-9F51-69FBB630356A}">
  <ds:schemaRefs>
    <ds:schemaRef ds:uri="343e21a1-413a-4f88-af8e-1931f27097c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E94EFCD-AB2C-41F8-9684-63A4AE8A5B3E}">
  <ds:schemaRefs>
    <ds:schemaRef ds:uri="343e21a1-413a-4f88-af8e-1931f27097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F288341-7706-411C-9B96-074ECB23464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619</TotalTime>
  <Words>978</Words>
  <Application>Microsoft Office PowerPoint</Application>
  <PresentationFormat>와이드스크린</PresentationFormat>
  <Paragraphs>218</Paragraphs>
  <Slides>15</Slides>
  <Notes>15</Notes>
  <HiddenSlides>0</HiddenSlides>
  <MMClips>1</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15</vt:i4>
      </vt:variant>
    </vt:vector>
  </HeadingPairs>
  <TitlesOfParts>
    <vt:vector size="21" baseType="lpstr">
      <vt:lpstr>Pretendard Variable</vt:lpstr>
      <vt:lpstr>맑은 고딕</vt:lpstr>
      <vt:lpstr>Arial</vt:lpstr>
      <vt:lpstr>Gadugi</vt:lpstr>
      <vt:lpstr>Times New Roman</vt:lpstr>
      <vt:lpstr>Office 테마</vt:lpstr>
      <vt:lpstr>Robot Operating System for Making Hamburger Model with Deep Learning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진가람/21900727</dc:creator>
  <cp:lastModifiedBy>윤기 노</cp:lastModifiedBy>
  <cp:revision>81</cp:revision>
  <dcterms:created xsi:type="dcterms:W3CDTF">2024-10-21T08:58:35Z</dcterms:created>
  <dcterms:modified xsi:type="dcterms:W3CDTF">2024-12-12T07:33:50Z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0x010100BA896054861D8B4CA44E0E68D4BBD84C</vt:lpwstr>
  </property>
</Properties>
</file>